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70" r:id="rId3"/>
    <p:sldId id="268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9" r:id="rId14"/>
    <p:sldId id="272" r:id="rId15"/>
    <p:sldId id="271" r:id="rId16"/>
    <p:sldId id="273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4A5356"/>
    <a:srgbClr val="9CA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F6A618-09FA-4FA9-896D-79F33E5C14F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68E64F-0240-4967-8B52-4CAB7FFD887A}">
      <dgm:prSet custT="1"/>
      <dgm:spPr/>
      <dgm:t>
        <a:bodyPr/>
        <a:lstStyle/>
        <a:p>
          <a:r>
            <a:rPr lang="en-IN" sz="3200" dirty="0"/>
            <a:t>IBM Mentor</a:t>
          </a:r>
          <a:endParaRPr lang="en-US" sz="3200" dirty="0"/>
        </a:p>
      </dgm:t>
    </dgm:pt>
    <dgm:pt modelId="{A5290B22-C2A4-497E-A064-2FEDCE2A4D44}" type="parTrans" cxnId="{5C44FD3A-000F-4CB0-BEBF-1CCC5F0F735E}">
      <dgm:prSet/>
      <dgm:spPr/>
      <dgm:t>
        <a:bodyPr/>
        <a:lstStyle/>
        <a:p>
          <a:endParaRPr lang="en-US"/>
        </a:p>
      </dgm:t>
    </dgm:pt>
    <dgm:pt modelId="{ECE0B89D-0936-4ED0-82B9-BA21B2FA79ED}" type="sibTrans" cxnId="{5C44FD3A-000F-4CB0-BEBF-1CCC5F0F735E}">
      <dgm:prSet/>
      <dgm:spPr/>
      <dgm:t>
        <a:bodyPr/>
        <a:lstStyle/>
        <a:p>
          <a:endParaRPr lang="en-US"/>
        </a:p>
      </dgm:t>
    </dgm:pt>
    <dgm:pt modelId="{7029E5CE-BCF7-4504-8B49-4FF2E2EB39A0}">
      <dgm:prSet custT="1"/>
      <dgm:spPr/>
      <dgm:t>
        <a:bodyPr/>
        <a:lstStyle/>
        <a:p>
          <a:r>
            <a:rPr lang="en-US" sz="2400" dirty="0"/>
            <a:t>Mr. NAVEEN PRATHAPANENI</a:t>
          </a:r>
        </a:p>
      </dgm:t>
    </dgm:pt>
    <dgm:pt modelId="{2FC6F267-3B75-43E1-8627-27B9FA7F22AD}" type="parTrans" cxnId="{4F8329DD-C842-4E8F-A194-2AB29FD8D34C}">
      <dgm:prSet/>
      <dgm:spPr/>
      <dgm:t>
        <a:bodyPr/>
        <a:lstStyle/>
        <a:p>
          <a:endParaRPr lang="en-US"/>
        </a:p>
      </dgm:t>
    </dgm:pt>
    <dgm:pt modelId="{52858BD3-1DED-453F-A48F-BD5B3D5ABDAA}" type="sibTrans" cxnId="{4F8329DD-C842-4E8F-A194-2AB29FD8D34C}">
      <dgm:prSet/>
      <dgm:spPr/>
      <dgm:t>
        <a:bodyPr/>
        <a:lstStyle/>
        <a:p>
          <a:endParaRPr lang="en-US"/>
        </a:p>
      </dgm:t>
    </dgm:pt>
    <dgm:pt modelId="{74C3FAE0-C535-4909-BE29-65CBBF4FB9DF}">
      <dgm:prSet custT="1"/>
      <dgm:spPr>
        <a:solidFill>
          <a:srgbClr val="9BAFB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21920" tIns="60960" rIns="121920" bIns="6096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rgbClr val="FFFFFF"/>
              </a:solidFill>
              <a:latin typeface="Gill Sans MT" panose="020B0502020104020203"/>
              <a:ea typeface="+mn-ea"/>
              <a:cs typeface="+mn-cs"/>
            </a:rPr>
            <a:t>Edunet Mentor</a:t>
          </a:r>
          <a:endParaRPr lang="en-US" sz="3200" kern="1200" dirty="0">
            <a:solidFill>
              <a:srgbClr val="FFFFFF"/>
            </a:solidFill>
            <a:latin typeface="Gill Sans MT" panose="020B0502020104020203"/>
            <a:ea typeface="+mn-ea"/>
            <a:cs typeface="+mn-cs"/>
          </a:endParaRPr>
        </a:p>
      </dgm:t>
    </dgm:pt>
    <dgm:pt modelId="{E1A193BA-0495-4C8B-BCC9-7AEE7E179CB0}" type="parTrans" cxnId="{A0544A73-BA24-47BB-A7C4-8893639CA10B}">
      <dgm:prSet/>
      <dgm:spPr/>
      <dgm:t>
        <a:bodyPr/>
        <a:lstStyle/>
        <a:p>
          <a:endParaRPr lang="en-US"/>
        </a:p>
      </dgm:t>
    </dgm:pt>
    <dgm:pt modelId="{7EF7A8D1-7700-49B6-9F48-DFF25D30B586}" type="sibTrans" cxnId="{A0544A73-BA24-47BB-A7C4-8893639CA10B}">
      <dgm:prSet/>
      <dgm:spPr/>
      <dgm:t>
        <a:bodyPr/>
        <a:lstStyle/>
        <a:p>
          <a:endParaRPr lang="en-US"/>
        </a:p>
      </dgm:t>
    </dgm:pt>
    <dgm:pt modelId="{55BAAE89-031F-42CA-BD02-3291C047D711}">
      <dgm:prSet custT="1"/>
      <dgm:spPr/>
      <dgm:t>
        <a:bodyPr/>
        <a:lstStyle/>
        <a:p>
          <a:r>
            <a:rPr lang="en-US" sz="2400" dirty="0"/>
            <a:t>Mr. DEEPNEEL MAJUMDAR</a:t>
          </a:r>
        </a:p>
      </dgm:t>
    </dgm:pt>
    <dgm:pt modelId="{CB93119D-EF4D-4696-9E0C-49BC021580F6}" type="parTrans" cxnId="{808D32C1-022B-47C1-97F9-D84033389212}">
      <dgm:prSet/>
      <dgm:spPr/>
      <dgm:t>
        <a:bodyPr/>
        <a:lstStyle/>
        <a:p>
          <a:endParaRPr lang="en-US"/>
        </a:p>
      </dgm:t>
    </dgm:pt>
    <dgm:pt modelId="{5FB00034-E47D-449D-8BF8-A7314C0B1AA0}" type="sibTrans" cxnId="{808D32C1-022B-47C1-97F9-D84033389212}">
      <dgm:prSet/>
      <dgm:spPr/>
      <dgm:t>
        <a:bodyPr/>
        <a:lstStyle/>
        <a:p>
          <a:endParaRPr lang="en-US"/>
        </a:p>
      </dgm:t>
    </dgm:pt>
    <dgm:pt modelId="{0D63C321-B6BF-4F44-8460-059C4DB479A8}" type="pres">
      <dgm:prSet presAssocID="{21F6A618-09FA-4FA9-896D-79F33E5C14FB}" presName="Name0" presStyleCnt="0">
        <dgm:presLayoutVars>
          <dgm:dir/>
          <dgm:animLvl val="lvl"/>
          <dgm:resizeHandles val="exact"/>
        </dgm:presLayoutVars>
      </dgm:prSet>
      <dgm:spPr/>
    </dgm:pt>
    <dgm:pt modelId="{394826BE-2C89-E347-8E20-EC58E1CBCFDB}" type="pres">
      <dgm:prSet presAssocID="{1368E64F-0240-4967-8B52-4CAB7FFD887A}" presName="linNode" presStyleCnt="0"/>
      <dgm:spPr/>
    </dgm:pt>
    <dgm:pt modelId="{5AF863BA-BB67-E448-812D-75F167541A64}" type="pres">
      <dgm:prSet presAssocID="{1368E64F-0240-4967-8B52-4CAB7FFD887A}" presName="parentText" presStyleLbl="node1" presStyleIdx="0" presStyleCnt="2" custScaleX="107391" custScaleY="41596">
        <dgm:presLayoutVars>
          <dgm:chMax val="1"/>
          <dgm:bulletEnabled val="1"/>
        </dgm:presLayoutVars>
      </dgm:prSet>
      <dgm:spPr/>
    </dgm:pt>
    <dgm:pt modelId="{10FCD775-28E4-194D-99B8-C0FB00DCE11D}" type="pres">
      <dgm:prSet presAssocID="{1368E64F-0240-4967-8B52-4CAB7FFD887A}" presName="descendantText" presStyleLbl="alignAccFollowNode1" presStyleIdx="0" presStyleCnt="2" custScaleX="176978" custScaleY="43214">
        <dgm:presLayoutVars>
          <dgm:bulletEnabled val="1"/>
        </dgm:presLayoutVars>
      </dgm:prSet>
      <dgm:spPr/>
    </dgm:pt>
    <dgm:pt modelId="{22958259-2A0B-5642-89EE-A37FE72A6E6C}" type="pres">
      <dgm:prSet presAssocID="{ECE0B89D-0936-4ED0-82B9-BA21B2FA79ED}" presName="sp" presStyleCnt="0"/>
      <dgm:spPr/>
    </dgm:pt>
    <dgm:pt modelId="{658105B2-9C37-6644-8D9C-ED9656AD8868}" type="pres">
      <dgm:prSet presAssocID="{74C3FAE0-C535-4909-BE29-65CBBF4FB9DF}" presName="linNode" presStyleCnt="0"/>
      <dgm:spPr/>
    </dgm:pt>
    <dgm:pt modelId="{21CCB99D-E778-0441-A526-6CDA85FE678E}" type="pres">
      <dgm:prSet presAssocID="{74C3FAE0-C535-4909-BE29-65CBBF4FB9DF}" presName="parentText" presStyleLbl="node1" presStyleIdx="1" presStyleCnt="2" custScaleX="73061" custScaleY="44226">
        <dgm:presLayoutVars>
          <dgm:chMax val="1"/>
          <dgm:bulletEnabled val="1"/>
        </dgm:presLayoutVars>
      </dgm:prSet>
      <dgm:spPr>
        <a:xfrm>
          <a:off x="0" y="919011"/>
          <a:ext cx="2261631" cy="1647358"/>
        </a:xfrm>
        <a:prstGeom prst="roundRect">
          <a:avLst/>
        </a:prstGeom>
      </dgm:spPr>
    </dgm:pt>
    <dgm:pt modelId="{2B67A1FE-AC9D-7A42-8719-5C1373E797DC}" type="pres">
      <dgm:prSet presAssocID="{74C3FAE0-C535-4909-BE29-65CBBF4FB9DF}" presName="descendantText" presStyleLbl="alignAccFollowNode1" presStyleIdx="1" presStyleCnt="2" custScaleX="120346" custScaleY="43154" custLinFactNeighborX="1364" custLinFactNeighborY="-1372">
        <dgm:presLayoutVars>
          <dgm:bulletEnabled val="1"/>
        </dgm:presLayoutVars>
      </dgm:prSet>
      <dgm:spPr/>
    </dgm:pt>
  </dgm:ptLst>
  <dgm:cxnLst>
    <dgm:cxn modelId="{AF35CA22-7D01-4F4A-9D42-C5BEAF7D29EC}" type="presOf" srcId="{1368E64F-0240-4967-8B52-4CAB7FFD887A}" destId="{5AF863BA-BB67-E448-812D-75F167541A64}" srcOrd="0" destOrd="0" presId="urn:microsoft.com/office/officeart/2005/8/layout/vList5"/>
    <dgm:cxn modelId="{5C44FD3A-000F-4CB0-BEBF-1CCC5F0F735E}" srcId="{21F6A618-09FA-4FA9-896D-79F33E5C14FB}" destId="{1368E64F-0240-4967-8B52-4CAB7FFD887A}" srcOrd="0" destOrd="0" parTransId="{A5290B22-C2A4-497E-A064-2FEDCE2A4D44}" sibTransId="{ECE0B89D-0936-4ED0-82B9-BA21B2FA79ED}"/>
    <dgm:cxn modelId="{A0544A73-BA24-47BB-A7C4-8893639CA10B}" srcId="{21F6A618-09FA-4FA9-896D-79F33E5C14FB}" destId="{74C3FAE0-C535-4909-BE29-65CBBF4FB9DF}" srcOrd="1" destOrd="0" parTransId="{E1A193BA-0495-4C8B-BCC9-7AEE7E179CB0}" sibTransId="{7EF7A8D1-7700-49B6-9F48-DFF25D30B586}"/>
    <dgm:cxn modelId="{1BD35A9B-9895-054D-B983-D76CB588D357}" type="presOf" srcId="{21F6A618-09FA-4FA9-896D-79F33E5C14FB}" destId="{0D63C321-B6BF-4F44-8460-059C4DB479A8}" srcOrd="0" destOrd="0" presId="urn:microsoft.com/office/officeart/2005/8/layout/vList5"/>
    <dgm:cxn modelId="{ACBDB5B6-BD2F-694D-B8FC-56E4D5DF376B}" type="presOf" srcId="{74C3FAE0-C535-4909-BE29-65CBBF4FB9DF}" destId="{21CCB99D-E778-0441-A526-6CDA85FE678E}" srcOrd="0" destOrd="0" presId="urn:microsoft.com/office/officeart/2005/8/layout/vList5"/>
    <dgm:cxn modelId="{808D32C1-022B-47C1-97F9-D84033389212}" srcId="{74C3FAE0-C535-4909-BE29-65CBBF4FB9DF}" destId="{55BAAE89-031F-42CA-BD02-3291C047D711}" srcOrd="0" destOrd="0" parTransId="{CB93119D-EF4D-4696-9E0C-49BC021580F6}" sibTransId="{5FB00034-E47D-449D-8BF8-A7314C0B1AA0}"/>
    <dgm:cxn modelId="{2E2456D3-737F-BF48-847B-46C618FF1E82}" type="presOf" srcId="{55BAAE89-031F-42CA-BD02-3291C047D711}" destId="{2B67A1FE-AC9D-7A42-8719-5C1373E797DC}" srcOrd="0" destOrd="0" presId="urn:microsoft.com/office/officeart/2005/8/layout/vList5"/>
    <dgm:cxn modelId="{50267FD5-87E2-BF4E-9539-9201F2357E43}" type="presOf" srcId="{7029E5CE-BCF7-4504-8B49-4FF2E2EB39A0}" destId="{10FCD775-28E4-194D-99B8-C0FB00DCE11D}" srcOrd="0" destOrd="0" presId="urn:microsoft.com/office/officeart/2005/8/layout/vList5"/>
    <dgm:cxn modelId="{4F8329DD-C842-4E8F-A194-2AB29FD8D34C}" srcId="{1368E64F-0240-4967-8B52-4CAB7FFD887A}" destId="{7029E5CE-BCF7-4504-8B49-4FF2E2EB39A0}" srcOrd="0" destOrd="0" parTransId="{2FC6F267-3B75-43E1-8627-27B9FA7F22AD}" sibTransId="{52858BD3-1DED-453F-A48F-BD5B3D5ABDAA}"/>
    <dgm:cxn modelId="{847AE204-C142-3542-B112-14A7F20AC130}" type="presParOf" srcId="{0D63C321-B6BF-4F44-8460-059C4DB479A8}" destId="{394826BE-2C89-E347-8E20-EC58E1CBCFDB}" srcOrd="0" destOrd="0" presId="urn:microsoft.com/office/officeart/2005/8/layout/vList5"/>
    <dgm:cxn modelId="{DACEF06F-3122-EC4D-98A4-BD8A6C0FEE45}" type="presParOf" srcId="{394826BE-2C89-E347-8E20-EC58E1CBCFDB}" destId="{5AF863BA-BB67-E448-812D-75F167541A64}" srcOrd="0" destOrd="0" presId="urn:microsoft.com/office/officeart/2005/8/layout/vList5"/>
    <dgm:cxn modelId="{753B5DF3-DC00-1E4C-97BD-D567F0B58E88}" type="presParOf" srcId="{394826BE-2C89-E347-8E20-EC58E1CBCFDB}" destId="{10FCD775-28E4-194D-99B8-C0FB00DCE11D}" srcOrd="1" destOrd="0" presId="urn:microsoft.com/office/officeart/2005/8/layout/vList5"/>
    <dgm:cxn modelId="{86C86945-FBCD-8E48-97FE-2FD8D64398BC}" type="presParOf" srcId="{0D63C321-B6BF-4F44-8460-059C4DB479A8}" destId="{22958259-2A0B-5642-89EE-A37FE72A6E6C}" srcOrd="1" destOrd="0" presId="urn:microsoft.com/office/officeart/2005/8/layout/vList5"/>
    <dgm:cxn modelId="{4AC0AE1F-C976-A64C-A457-C59643CD2F7B}" type="presParOf" srcId="{0D63C321-B6BF-4F44-8460-059C4DB479A8}" destId="{658105B2-9C37-6644-8D9C-ED9656AD8868}" srcOrd="2" destOrd="0" presId="urn:microsoft.com/office/officeart/2005/8/layout/vList5"/>
    <dgm:cxn modelId="{2B51D14F-CAD5-774F-A5FA-E95391A12CCA}" type="presParOf" srcId="{658105B2-9C37-6644-8D9C-ED9656AD8868}" destId="{21CCB99D-E778-0441-A526-6CDA85FE678E}" srcOrd="0" destOrd="0" presId="urn:microsoft.com/office/officeart/2005/8/layout/vList5"/>
    <dgm:cxn modelId="{9D45A33E-5490-8946-8855-E7D862AA574D}" type="presParOf" srcId="{658105B2-9C37-6644-8D9C-ED9656AD8868}" destId="{2B67A1FE-AC9D-7A42-8719-5C1373E797D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080E0D-2ADD-42FF-A1BD-860ECAB2FB12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1D8F0BC-1CC9-4997-8F10-122E41BDA9A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Face Detection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3AECCB-4270-4CBE-AB8E-1920AFAE6AF4}" type="parTrans" cxnId="{E43650D4-FA27-4D23-A652-D45C4F7D6D78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64E80D-80C4-4C15-97F3-018CD1AFAD00}" type="sibTrans" cxnId="{E43650D4-FA27-4D23-A652-D45C4F7D6D78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23202C-16D9-4954-9322-3B7F179EAE73}" type="asst">
      <dgm:prSet phldrT="[Text]" custT="1"/>
      <dgm:spPr>
        <a:solidFill>
          <a:srgbClr val="3399FF"/>
        </a:solidFill>
      </dgm:spPr>
      <dgm:t>
        <a:bodyPr/>
        <a:lstStyle/>
        <a:p>
          <a:r>
            <a:rPr lang="en-US" sz="1400">
              <a:latin typeface="Arial" panose="020B0604020202020204" pitchFamily="34" charset="0"/>
              <a:cs typeface="Arial" panose="020B0604020202020204" pitchFamily="34" charset="0"/>
            </a:rPr>
            <a:t>Known Person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A4FE04-7E51-4C6E-B95A-C48FC2EAE4C9}" type="parTrans" cxnId="{D5E32E63-EAF6-4B88-AC68-27DEF8B56ED0}">
      <dgm:prSet/>
      <dgm:spPr>
        <a:solidFill>
          <a:srgbClr val="3399FF"/>
        </a:solidFill>
        <a:ln>
          <a:solidFill>
            <a:srgbClr val="002060"/>
          </a:solidFill>
        </a:ln>
      </dgm:spPr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32F471-C940-48A9-AF82-CBC763402531}" type="sibTrans" cxnId="{D5E32E63-EAF6-4B88-AC68-27DEF8B56ED0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E91962-5DED-416B-A064-998BB4F27E5F}" type="asst">
      <dgm:prSet phldrT="[Text]" custT="1"/>
      <dgm:spPr>
        <a:solidFill>
          <a:srgbClr val="3399FF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Unknown Person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AD1599-CC5F-4BD7-8314-EFD6A719D6B5}" type="parTrans" cxnId="{14E7E7B1-7927-4D93-887C-B8B1F9C393B0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81EACC-BEB5-4DBE-A542-91FAE346C20D}" type="sibTrans" cxnId="{14E7E7B1-7927-4D93-887C-B8B1F9C393B0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876C50-D90D-48CB-95DC-9C405683EEBF}">
      <dgm:prSet custT="1"/>
      <dgm:spPr>
        <a:solidFill>
          <a:srgbClr val="3399FF"/>
        </a:solidFill>
      </dgm:spPr>
      <dgm:t>
        <a:bodyPr/>
        <a:lstStyle/>
        <a:p>
          <a:r>
            <a:rPr lang="en-US" sz="1400">
              <a:latin typeface="Arial" panose="020B0604020202020204" pitchFamily="34" charset="0"/>
              <a:cs typeface="Arial" panose="020B0604020202020204" pitchFamily="34" charset="0"/>
            </a:rPr>
            <a:t>Danger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CB1155-CF90-4472-BD6D-BFA6B875B945}" type="parTrans" cxnId="{5EB70EFD-37FE-4268-B95E-F6317E5A4C38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B6A94F-723E-42C0-9772-2C03C7E3883F}" type="sibTrans" cxnId="{5EB70EFD-37FE-4268-B95E-F6317E5A4C38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67015F-EE25-43DE-9F3C-B7E4A934B6D5}">
      <dgm:prSet custT="1"/>
      <dgm:spPr>
        <a:solidFill>
          <a:srgbClr val="3399FF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Not in Danger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D56103-47B6-4B65-B91A-FB5990C71D46}" type="parTrans" cxnId="{CEA5849B-0EBA-474D-9CE3-86ED71F8BB91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ED46F5-0C39-405B-A81C-4CA2E6D43586}" type="sibTrans" cxnId="{CEA5849B-0EBA-474D-9CE3-86ED71F8BB91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BF0E63-9FB7-4EE8-A39C-4462E4268309}">
      <dgm:prSet custT="1"/>
      <dgm:spPr>
        <a:solidFill>
          <a:srgbClr val="002060"/>
        </a:solidFill>
      </dgm:spPr>
      <dgm:t>
        <a:bodyPr/>
        <a:lstStyle/>
        <a:p>
          <a:r>
            <a:rPr lang="en-US" sz="1400">
              <a:latin typeface="Arial" panose="020B0604020202020204" pitchFamily="34" charset="0"/>
              <a:cs typeface="Arial" panose="020B0604020202020204" pitchFamily="34" charset="0"/>
            </a:rPr>
            <a:t>Alert  by Voice Commands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C36B01-4A6A-4BD7-B929-3F9AB2DAD2DE}" type="parTrans" cxnId="{5E6C1C24-036A-41FA-8BEB-A1E6DD5B614A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96C81E-4B44-4135-ACE6-F249ECE290BB}" type="sibTrans" cxnId="{5E6C1C24-036A-41FA-8BEB-A1E6DD5B614A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CD814D-E6EB-40A2-8499-237B3DC650B3}">
      <dgm:prSet custT="1"/>
      <dgm:spPr>
        <a:solidFill>
          <a:srgbClr val="3399FF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Police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3B64B8-90C5-4ABE-A0D1-AD31A02D7F98}" type="parTrans" cxnId="{A951DC0D-9EF6-445A-9DA7-F9E2C78C8EDE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3C6968-9557-46CF-85C2-936E4B59AC25}" type="sibTrans" cxnId="{A951DC0D-9EF6-445A-9DA7-F9E2C78C8EDE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E5DE90-40E1-47ED-A1D0-AA8A86489A52}">
      <dgm:prSet custT="1"/>
      <dgm:spPr>
        <a:solidFill>
          <a:srgbClr val="3399FF"/>
        </a:solidFill>
      </dgm:spPr>
      <dgm:t>
        <a:bodyPr/>
        <a:lstStyle/>
        <a:p>
          <a:r>
            <a:rPr lang="en-US" sz="1400">
              <a:latin typeface="Arial" panose="020B0604020202020204" pitchFamily="34" charset="0"/>
              <a:cs typeface="Arial" panose="020B0604020202020204" pitchFamily="34" charset="0"/>
            </a:rPr>
            <a:t>Neighbor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251049-6775-41AF-9C39-72C410F9B4C6}" type="parTrans" cxnId="{2605E81F-7E05-4582-B1A9-16AD2A3220D1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697C29-B8F7-4F2D-82B1-85F38CB0B53B}" type="sibTrans" cxnId="{2605E81F-7E05-4582-B1A9-16AD2A3220D1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E71643-26A8-44E4-B0C0-8693BCF7D344}">
      <dgm:prSet custT="1"/>
      <dgm:spPr>
        <a:solidFill>
          <a:srgbClr val="002060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Alert members with Image &amp; Geolocation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B8FE9A-BDC0-4EFA-89B0-9C502C1A90DC}" type="parTrans" cxnId="{27628C0E-FC87-44D2-87C4-CEF3DF1283AA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118D7D-89E9-47AA-A1FC-100280BEFBC2}" type="sibTrans" cxnId="{27628C0E-FC87-44D2-87C4-CEF3DF1283AA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DA3FE5-6DF3-4FE3-9FDF-50FB76559ABC}">
      <dgm:prSet custT="1"/>
      <dgm:spPr>
        <a:solidFill>
          <a:srgbClr val="C00000"/>
        </a:solidFill>
      </dgm:spPr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Start</a:t>
          </a:r>
          <a:endParaRPr lang="en-IN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64E4CA-7FA6-42D4-A6A7-1823324C7E57}" type="parTrans" cxnId="{2B17D12B-B0BB-4015-9CF4-143F2C324F1B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91FA93-E95B-46BF-BBA9-3D59D306A4BA}" type="sibTrans" cxnId="{2B17D12B-B0BB-4015-9CF4-143F2C324F1B}">
      <dgm:prSet/>
      <dgm:spPr/>
      <dgm:t>
        <a:bodyPr/>
        <a:lstStyle/>
        <a:p>
          <a:endParaRPr lang="en-IN" sz="36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6A4B47-C6F6-48D5-A6D9-68792D3B5AF5}">
      <dgm:prSet custT="1"/>
      <dgm:spPr>
        <a:solidFill>
          <a:srgbClr val="C00000"/>
        </a:solidFill>
      </dgm:spPr>
      <dgm:t>
        <a:bodyPr/>
        <a:lstStyle/>
        <a:p>
          <a:r>
            <a:rPr lang="en-US" sz="2000" dirty="0"/>
            <a:t>End</a:t>
          </a:r>
          <a:endParaRPr lang="en-IN" sz="2000" dirty="0"/>
        </a:p>
      </dgm:t>
    </dgm:pt>
    <dgm:pt modelId="{EA4D1A59-2800-4A13-B8A8-99FD3F19EB98}" type="parTrans" cxnId="{B97FF0CA-BEBF-463F-89D3-B772D49FEB73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CC963F7-B4A6-4E6C-91EA-80DCEA6E1B3A}" type="sibTrans" cxnId="{B97FF0CA-BEBF-463F-89D3-B772D49FEB73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A683602C-7B1D-4B18-AB0C-997498821CBE}">
      <dgm:prSet custT="1"/>
      <dgm:spPr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en-US" sz="1600" dirty="0"/>
            <a:t>Object </a:t>
          </a:r>
        </a:p>
        <a:p>
          <a:r>
            <a:rPr lang="en-US" sz="1600" dirty="0"/>
            <a:t>Detection</a:t>
          </a:r>
          <a:endParaRPr lang="en-IN" sz="1100" dirty="0"/>
        </a:p>
      </dgm:t>
    </dgm:pt>
    <dgm:pt modelId="{206AA49B-5DA9-44A4-9A08-5CC3DC23CA54}" type="parTrans" cxnId="{9E4EC6F0-96A1-433C-BB9E-04AB74A4E52D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/>
        </a:p>
      </dgm:t>
    </dgm:pt>
    <dgm:pt modelId="{DBD98DCB-8C92-43A6-93AD-017DF753255C}" type="sibTrans" cxnId="{9E4EC6F0-96A1-433C-BB9E-04AB74A4E52D}">
      <dgm:prSet/>
      <dgm:spPr/>
      <dgm:t>
        <a:bodyPr/>
        <a:lstStyle/>
        <a:p>
          <a:endParaRPr lang="en-IN"/>
        </a:p>
      </dgm:t>
    </dgm:pt>
    <dgm:pt modelId="{345A3BC8-E76F-489D-819F-114B30FE213B}">
      <dgm:prSet custT="1"/>
      <dgm:spPr>
        <a:solidFill>
          <a:srgbClr val="3399FF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Hazardous objects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6FB83E-5D0A-429F-878F-A28B39C36A93}" type="parTrans" cxnId="{8D48EB4D-8E62-408E-B2EC-49BD71EAC14F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/>
        </a:p>
      </dgm:t>
    </dgm:pt>
    <dgm:pt modelId="{8B575D4F-96B3-4732-A8C6-8A179B1C3F19}" type="sibTrans" cxnId="{8D48EB4D-8E62-408E-B2EC-49BD71EAC14F}">
      <dgm:prSet/>
      <dgm:spPr/>
      <dgm:t>
        <a:bodyPr/>
        <a:lstStyle/>
        <a:p>
          <a:endParaRPr lang="en-IN"/>
        </a:p>
      </dgm:t>
    </dgm:pt>
    <dgm:pt modelId="{ABED55CD-7A32-4471-B9DD-A52FC5048315}">
      <dgm:prSet custT="1"/>
      <dgm:spPr>
        <a:solidFill>
          <a:srgbClr val="3399FF"/>
        </a:solidFill>
      </dgm:spPr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Non-hazardous objects</a:t>
          </a:r>
          <a:endParaRPr lang="en-IN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968219-F651-4498-AA09-53A80C60403C}" type="parTrans" cxnId="{0F961C59-85D0-48CB-8ADA-C1186027ECD7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/>
        </a:p>
      </dgm:t>
    </dgm:pt>
    <dgm:pt modelId="{19B49EC6-648C-437D-BCB4-266F5C8EA849}" type="sibTrans" cxnId="{0F961C59-85D0-48CB-8ADA-C1186027ECD7}">
      <dgm:prSet/>
      <dgm:spPr/>
      <dgm:t>
        <a:bodyPr/>
        <a:lstStyle/>
        <a:p>
          <a:endParaRPr lang="en-IN"/>
        </a:p>
      </dgm:t>
    </dgm:pt>
    <dgm:pt modelId="{74F47448-8E0B-4AEB-84AC-71048332C02A}">
      <dgm:prSet custT="1"/>
      <dgm:spPr>
        <a:solidFill>
          <a:srgbClr val="3399FF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Alert by Alarm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7913D7-7F95-4E5E-99D0-4CFEC61B9D04}" type="parTrans" cxnId="{2FCDB44F-54F5-4EE7-AAD5-9D95B71F4028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>
          <a:solidFill>
            <a:srgbClr val="002060"/>
          </a:solidFill>
        </a:ln>
      </dgm:spPr>
      <dgm:t>
        <a:bodyPr/>
        <a:lstStyle/>
        <a:p>
          <a:endParaRPr lang="en-IN"/>
        </a:p>
      </dgm:t>
    </dgm:pt>
    <dgm:pt modelId="{FC867DBE-8A83-47FD-8EEE-621F8C91C814}" type="sibTrans" cxnId="{2FCDB44F-54F5-4EE7-AAD5-9D95B71F4028}">
      <dgm:prSet/>
      <dgm:spPr/>
      <dgm:t>
        <a:bodyPr/>
        <a:lstStyle/>
        <a:p>
          <a:endParaRPr lang="en-IN"/>
        </a:p>
      </dgm:t>
    </dgm:pt>
    <dgm:pt modelId="{7A69B97B-9E94-418A-93EF-6F5E1AAE8849}" type="pres">
      <dgm:prSet presAssocID="{37080E0D-2ADD-42FF-A1BD-860ECAB2FB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7E3C084-0C18-44B0-9EE7-218CA6134CCD}" type="pres">
      <dgm:prSet presAssocID="{5BDA3FE5-6DF3-4FE3-9FDF-50FB76559ABC}" presName="hierRoot1" presStyleCnt="0">
        <dgm:presLayoutVars>
          <dgm:hierBranch val="init"/>
        </dgm:presLayoutVars>
      </dgm:prSet>
      <dgm:spPr/>
    </dgm:pt>
    <dgm:pt modelId="{66049E8A-E38D-496E-AEB6-8BC8D4DC9D9B}" type="pres">
      <dgm:prSet presAssocID="{5BDA3FE5-6DF3-4FE3-9FDF-50FB76559ABC}" presName="rootComposite1" presStyleCnt="0"/>
      <dgm:spPr/>
    </dgm:pt>
    <dgm:pt modelId="{485712FF-CB23-476D-B08B-DA71431973BB}" type="pres">
      <dgm:prSet presAssocID="{5BDA3FE5-6DF3-4FE3-9FDF-50FB76559ABC}" presName="rootText1" presStyleLbl="node0" presStyleIdx="0" presStyleCnt="1" custScaleX="121514" custScaleY="133741" custLinFactNeighborX="3393" custLinFactNeighborY="-82503">
        <dgm:presLayoutVars>
          <dgm:chPref val="3"/>
        </dgm:presLayoutVars>
      </dgm:prSet>
      <dgm:spPr>
        <a:prstGeom prst="flowChartConnector">
          <a:avLst/>
        </a:prstGeom>
      </dgm:spPr>
    </dgm:pt>
    <dgm:pt modelId="{0CA1307E-8F49-4D2E-9D8D-A63E62E2E2EF}" type="pres">
      <dgm:prSet presAssocID="{5BDA3FE5-6DF3-4FE3-9FDF-50FB76559ABC}" presName="rootConnector1" presStyleLbl="node1" presStyleIdx="0" presStyleCnt="0"/>
      <dgm:spPr/>
    </dgm:pt>
    <dgm:pt modelId="{6336DBC4-00FB-4619-9EEF-DDAFED8F3E0E}" type="pres">
      <dgm:prSet presAssocID="{5BDA3FE5-6DF3-4FE3-9FDF-50FB76559ABC}" presName="hierChild2" presStyleCnt="0"/>
      <dgm:spPr/>
    </dgm:pt>
    <dgm:pt modelId="{8DE07226-B59D-49F3-B79C-155E49875892}" type="pres">
      <dgm:prSet presAssocID="{1A3AECCB-4270-4CBE-AB8E-1920AFAE6AF4}" presName="Name37" presStyleLbl="parChTrans1D2" presStyleIdx="0" presStyleCnt="2"/>
      <dgm:spPr/>
    </dgm:pt>
    <dgm:pt modelId="{B6F93DDA-EA88-4F57-91E8-D4BB8B694AE5}" type="pres">
      <dgm:prSet presAssocID="{61D8F0BC-1CC9-4997-8F10-122E41BDA9AD}" presName="hierRoot2" presStyleCnt="0">
        <dgm:presLayoutVars>
          <dgm:hierBranch val="init"/>
        </dgm:presLayoutVars>
      </dgm:prSet>
      <dgm:spPr/>
    </dgm:pt>
    <dgm:pt modelId="{6B022B35-3AED-4F0E-9C35-FFFE501B0F55}" type="pres">
      <dgm:prSet presAssocID="{61D8F0BC-1CC9-4997-8F10-122E41BDA9AD}" presName="rootComposite" presStyleCnt="0"/>
      <dgm:spPr/>
    </dgm:pt>
    <dgm:pt modelId="{B88D8C76-F039-4301-9EBB-7A98A03A8AF1}" type="pres">
      <dgm:prSet presAssocID="{61D8F0BC-1CC9-4997-8F10-122E41BDA9AD}" presName="rootText" presStyleLbl="node2" presStyleIdx="0" presStyleCnt="2" custScaleX="246446" custScaleY="253523" custLinFactNeighborX="-31628" custLinFactNeighborY="-27087">
        <dgm:presLayoutVars>
          <dgm:chPref val="3"/>
        </dgm:presLayoutVars>
      </dgm:prSet>
      <dgm:spPr>
        <a:prstGeom prst="flowChartDecision">
          <a:avLst/>
        </a:prstGeom>
      </dgm:spPr>
    </dgm:pt>
    <dgm:pt modelId="{601F60CF-60D9-4D52-8BDC-CD3016CC73D9}" type="pres">
      <dgm:prSet presAssocID="{61D8F0BC-1CC9-4997-8F10-122E41BDA9AD}" presName="rootConnector" presStyleLbl="node2" presStyleIdx="0" presStyleCnt="2"/>
      <dgm:spPr/>
    </dgm:pt>
    <dgm:pt modelId="{B1C514BF-2EEB-4D02-9A51-2CC853B43A0E}" type="pres">
      <dgm:prSet presAssocID="{61D8F0BC-1CC9-4997-8F10-122E41BDA9AD}" presName="hierChild4" presStyleCnt="0"/>
      <dgm:spPr/>
    </dgm:pt>
    <dgm:pt modelId="{0656E266-3582-4EBE-B271-E82AADBB49CA}" type="pres">
      <dgm:prSet presAssocID="{61D8F0BC-1CC9-4997-8F10-122E41BDA9AD}" presName="hierChild5" presStyleCnt="0"/>
      <dgm:spPr/>
    </dgm:pt>
    <dgm:pt modelId="{44221EA6-9507-4882-B7A6-DF06F4ADCB31}" type="pres">
      <dgm:prSet presAssocID="{33A4FE04-7E51-4C6E-B95A-C48FC2EAE4C9}" presName="Name111" presStyleLbl="parChTrans1D3" presStyleIdx="0" presStyleCnt="4"/>
      <dgm:spPr/>
    </dgm:pt>
    <dgm:pt modelId="{D0104669-4708-4C26-85E0-E65255FDB54E}" type="pres">
      <dgm:prSet presAssocID="{6C23202C-16D9-4954-9322-3B7F179EAE73}" presName="hierRoot3" presStyleCnt="0">
        <dgm:presLayoutVars>
          <dgm:hierBranch val="init"/>
        </dgm:presLayoutVars>
      </dgm:prSet>
      <dgm:spPr/>
    </dgm:pt>
    <dgm:pt modelId="{6D0090C5-C315-4E40-9E0D-89018A2C162B}" type="pres">
      <dgm:prSet presAssocID="{6C23202C-16D9-4954-9322-3B7F179EAE73}" presName="rootComposite3" presStyleCnt="0"/>
      <dgm:spPr/>
    </dgm:pt>
    <dgm:pt modelId="{70A3AE52-E1D4-4A21-9B93-34820BD45E64}" type="pres">
      <dgm:prSet presAssocID="{6C23202C-16D9-4954-9322-3B7F179EAE73}" presName="rootText3" presStyleLbl="asst2" presStyleIdx="0" presStyleCnt="2" custScaleX="110000" custScaleY="110000" custLinFactNeighborX="-8613" custLinFactNeighborY="-400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C244963-9050-49F8-82A3-DFB2268BBA7F}" type="pres">
      <dgm:prSet presAssocID="{6C23202C-16D9-4954-9322-3B7F179EAE73}" presName="rootConnector3" presStyleLbl="asst2" presStyleIdx="0" presStyleCnt="2"/>
      <dgm:spPr/>
    </dgm:pt>
    <dgm:pt modelId="{A908D54A-75FF-4574-8DB3-371649A740D0}" type="pres">
      <dgm:prSet presAssocID="{6C23202C-16D9-4954-9322-3B7F179EAE73}" presName="hierChild6" presStyleCnt="0"/>
      <dgm:spPr/>
    </dgm:pt>
    <dgm:pt modelId="{A38332B1-01DF-4DB1-B77B-4B5A716EB11C}" type="pres">
      <dgm:prSet presAssocID="{37CB1155-CF90-4472-BD6D-BFA6B875B945}" presName="Name37" presStyleLbl="parChTrans1D4" presStyleIdx="0" presStyleCnt="8"/>
      <dgm:spPr/>
    </dgm:pt>
    <dgm:pt modelId="{6D0CF8A4-9CC5-40FB-A947-38B0B3B4B20D}" type="pres">
      <dgm:prSet presAssocID="{CF876C50-D90D-48CB-95DC-9C405683EEBF}" presName="hierRoot2" presStyleCnt="0">
        <dgm:presLayoutVars>
          <dgm:hierBranch val="init"/>
        </dgm:presLayoutVars>
      </dgm:prSet>
      <dgm:spPr/>
    </dgm:pt>
    <dgm:pt modelId="{9A5A1BF9-9FBD-4E89-B9FD-155A91F225F0}" type="pres">
      <dgm:prSet presAssocID="{CF876C50-D90D-48CB-95DC-9C405683EEBF}" presName="rootComposite" presStyleCnt="0"/>
      <dgm:spPr/>
    </dgm:pt>
    <dgm:pt modelId="{C135BA35-106D-4557-B956-E6C19827F681}" type="pres">
      <dgm:prSet presAssocID="{CF876C50-D90D-48CB-95DC-9C405683EEBF}" presName="rootText" presStyleLbl="node4" presStyleIdx="0" presStyleCnt="8" custScaleX="110000" custScaleY="11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C4B17B-5519-4B02-A56E-C6C1D960D847}" type="pres">
      <dgm:prSet presAssocID="{CF876C50-D90D-48CB-95DC-9C405683EEBF}" presName="rootConnector" presStyleLbl="node4" presStyleIdx="0" presStyleCnt="8"/>
      <dgm:spPr/>
    </dgm:pt>
    <dgm:pt modelId="{D6799E81-01C9-434A-AF61-C19FF1A9C46A}" type="pres">
      <dgm:prSet presAssocID="{CF876C50-D90D-48CB-95DC-9C405683EEBF}" presName="hierChild4" presStyleCnt="0"/>
      <dgm:spPr/>
    </dgm:pt>
    <dgm:pt modelId="{88D7BDCE-505B-4EA3-BBD4-810853E57BED}" type="pres">
      <dgm:prSet presAssocID="{F9C36B01-4A6A-4BD7-B929-3F9AB2DAD2DE}" presName="Name37" presStyleLbl="parChTrans1D4" presStyleIdx="1" presStyleCnt="8"/>
      <dgm:spPr/>
    </dgm:pt>
    <dgm:pt modelId="{DAF18381-291A-427E-83CC-935551B44DB1}" type="pres">
      <dgm:prSet presAssocID="{E5BF0E63-9FB7-4EE8-A39C-4462E4268309}" presName="hierRoot2" presStyleCnt="0">
        <dgm:presLayoutVars>
          <dgm:hierBranch val="init"/>
        </dgm:presLayoutVars>
      </dgm:prSet>
      <dgm:spPr/>
    </dgm:pt>
    <dgm:pt modelId="{F35E9836-CDC3-4CB6-A053-3C9756CF612B}" type="pres">
      <dgm:prSet presAssocID="{E5BF0E63-9FB7-4EE8-A39C-4462E4268309}" presName="rootComposite" presStyleCnt="0"/>
      <dgm:spPr/>
    </dgm:pt>
    <dgm:pt modelId="{76EF7255-A4BA-4AF8-AC1A-53ABAA674536}" type="pres">
      <dgm:prSet presAssocID="{E5BF0E63-9FB7-4EE8-A39C-4462E4268309}" presName="rootText" presStyleLbl="node4" presStyleIdx="1" presStyleCnt="8" custScaleX="180792" custScaleY="121000" custLinFactNeighborX="26232" custLinFactNeighborY="14045">
        <dgm:presLayoutVars>
          <dgm:chPref val="3"/>
        </dgm:presLayoutVars>
      </dgm:prSet>
      <dgm:spPr>
        <a:prstGeom prst="roundRect">
          <a:avLst/>
        </a:prstGeom>
      </dgm:spPr>
    </dgm:pt>
    <dgm:pt modelId="{E9D9C8A8-56CD-49A6-8284-A393E2B99B3D}" type="pres">
      <dgm:prSet presAssocID="{E5BF0E63-9FB7-4EE8-A39C-4462E4268309}" presName="rootConnector" presStyleLbl="node4" presStyleIdx="1" presStyleCnt="8"/>
      <dgm:spPr/>
    </dgm:pt>
    <dgm:pt modelId="{ACCBF140-4D11-482A-A582-B83099A5E59A}" type="pres">
      <dgm:prSet presAssocID="{E5BF0E63-9FB7-4EE8-A39C-4462E4268309}" presName="hierChild4" presStyleCnt="0"/>
      <dgm:spPr/>
    </dgm:pt>
    <dgm:pt modelId="{CDC35433-E364-49CA-83FB-5E2C800C2821}" type="pres">
      <dgm:prSet presAssocID="{913B64B8-90C5-4ABE-A0D1-AD31A02D7F98}" presName="Name37" presStyleLbl="parChTrans1D4" presStyleIdx="2" presStyleCnt="8"/>
      <dgm:spPr/>
    </dgm:pt>
    <dgm:pt modelId="{61F915D3-B4A7-46D5-B12A-F87A0E6A9E98}" type="pres">
      <dgm:prSet presAssocID="{2ACD814D-E6EB-40A2-8499-237B3DC650B3}" presName="hierRoot2" presStyleCnt="0">
        <dgm:presLayoutVars>
          <dgm:hierBranch val="init"/>
        </dgm:presLayoutVars>
      </dgm:prSet>
      <dgm:spPr/>
    </dgm:pt>
    <dgm:pt modelId="{E4A97DF5-5B4A-4D0A-A99C-E1C8928C423A}" type="pres">
      <dgm:prSet presAssocID="{2ACD814D-E6EB-40A2-8499-237B3DC650B3}" presName="rootComposite" presStyleCnt="0"/>
      <dgm:spPr/>
    </dgm:pt>
    <dgm:pt modelId="{9220FAD5-4E7C-49F4-B1F4-D50A9A96F09B}" type="pres">
      <dgm:prSet presAssocID="{2ACD814D-E6EB-40A2-8499-237B3DC650B3}" presName="rootText" presStyleLbl="node4" presStyleIdx="2" presStyleCnt="8" custLinFactNeighborX="11143" custLinFactNeighborY="43141">
        <dgm:presLayoutVars>
          <dgm:chPref val="3"/>
        </dgm:presLayoutVars>
      </dgm:prSet>
      <dgm:spPr>
        <a:prstGeom prst="roundRect">
          <a:avLst/>
        </a:prstGeom>
      </dgm:spPr>
    </dgm:pt>
    <dgm:pt modelId="{C9922ADE-AE7A-4AAA-8D90-6F4503050FC4}" type="pres">
      <dgm:prSet presAssocID="{2ACD814D-E6EB-40A2-8499-237B3DC650B3}" presName="rootConnector" presStyleLbl="node4" presStyleIdx="2" presStyleCnt="8"/>
      <dgm:spPr/>
    </dgm:pt>
    <dgm:pt modelId="{7420C62F-BBD1-471B-8EEA-F092E5528646}" type="pres">
      <dgm:prSet presAssocID="{2ACD814D-E6EB-40A2-8499-237B3DC650B3}" presName="hierChild4" presStyleCnt="0"/>
      <dgm:spPr/>
    </dgm:pt>
    <dgm:pt modelId="{E3D9F26A-A5C7-4D59-91B9-4F577B402158}" type="pres">
      <dgm:prSet presAssocID="{EA4D1A59-2800-4A13-B8A8-99FD3F19EB98}" presName="Name37" presStyleLbl="parChTrans1D4" presStyleIdx="3" presStyleCnt="8"/>
      <dgm:spPr/>
    </dgm:pt>
    <dgm:pt modelId="{68C88AE5-543B-495A-A0FA-DBE06863D157}" type="pres">
      <dgm:prSet presAssocID="{3D6A4B47-C6F6-48D5-A6D9-68792D3B5AF5}" presName="hierRoot2" presStyleCnt="0">
        <dgm:presLayoutVars>
          <dgm:hierBranch val="init"/>
        </dgm:presLayoutVars>
      </dgm:prSet>
      <dgm:spPr/>
    </dgm:pt>
    <dgm:pt modelId="{4707852B-5E8B-47D1-BAB5-46293E759E58}" type="pres">
      <dgm:prSet presAssocID="{3D6A4B47-C6F6-48D5-A6D9-68792D3B5AF5}" presName="rootComposite" presStyleCnt="0"/>
      <dgm:spPr/>
    </dgm:pt>
    <dgm:pt modelId="{77CF220A-4510-47DF-8787-D3DD092CFAA7}" type="pres">
      <dgm:prSet presAssocID="{3D6A4B47-C6F6-48D5-A6D9-68792D3B5AF5}" presName="rootText" presStyleLbl="node4" presStyleIdx="3" presStyleCnt="8" custScaleX="121000" custScaleY="121000" custLinFactX="100000" custLinFactNeighborX="185509" custLinFactNeighborY="27275">
        <dgm:presLayoutVars>
          <dgm:chPref val="3"/>
        </dgm:presLayoutVars>
      </dgm:prSet>
      <dgm:spPr>
        <a:prstGeom prst="ellipse">
          <a:avLst/>
        </a:prstGeom>
      </dgm:spPr>
    </dgm:pt>
    <dgm:pt modelId="{9F649737-4259-4718-B9BF-AF1B53E23D65}" type="pres">
      <dgm:prSet presAssocID="{3D6A4B47-C6F6-48D5-A6D9-68792D3B5AF5}" presName="rootConnector" presStyleLbl="node4" presStyleIdx="3" presStyleCnt="8"/>
      <dgm:spPr/>
    </dgm:pt>
    <dgm:pt modelId="{C8DA8EE0-6E91-45F4-9476-3792C2080FBC}" type="pres">
      <dgm:prSet presAssocID="{3D6A4B47-C6F6-48D5-A6D9-68792D3B5AF5}" presName="hierChild4" presStyleCnt="0"/>
      <dgm:spPr/>
    </dgm:pt>
    <dgm:pt modelId="{B10FC59A-9822-487D-BDD0-B8481A4D0CBE}" type="pres">
      <dgm:prSet presAssocID="{3D6A4B47-C6F6-48D5-A6D9-68792D3B5AF5}" presName="hierChild5" presStyleCnt="0"/>
      <dgm:spPr/>
    </dgm:pt>
    <dgm:pt modelId="{9845979C-AB25-4FCA-93BF-DFAAEA3F1DED}" type="pres">
      <dgm:prSet presAssocID="{2ACD814D-E6EB-40A2-8499-237B3DC650B3}" presName="hierChild5" presStyleCnt="0"/>
      <dgm:spPr/>
    </dgm:pt>
    <dgm:pt modelId="{DFEED8F4-3573-49C1-9693-E8257072BE6F}" type="pres">
      <dgm:prSet presAssocID="{50251049-6775-41AF-9C39-72C410F9B4C6}" presName="Name37" presStyleLbl="parChTrans1D4" presStyleIdx="4" presStyleCnt="8"/>
      <dgm:spPr/>
    </dgm:pt>
    <dgm:pt modelId="{850D7206-E885-4C26-92F5-C7896F7A98EB}" type="pres">
      <dgm:prSet presAssocID="{D6E5DE90-40E1-47ED-A1D0-AA8A86489A52}" presName="hierRoot2" presStyleCnt="0">
        <dgm:presLayoutVars>
          <dgm:hierBranch val="init"/>
        </dgm:presLayoutVars>
      </dgm:prSet>
      <dgm:spPr/>
    </dgm:pt>
    <dgm:pt modelId="{C0D297E7-DC26-4579-BC2B-4557BCA4ED8B}" type="pres">
      <dgm:prSet presAssocID="{D6E5DE90-40E1-47ED-A1D0-AA8A86489A52}" presName="rootComposite" presStyleCnt="0"/>
      <dgm:spPr/>
    </dgm:pt>
    <dgm:pt modelId="{01EF97F0-16D7-42B5-8D0D-F04ACDD11AC1}" type="pres">
      <dgm:prSet presAssocID="{D6E5DE90-40E1-47ED-A1D0-AA8A86489A52}" presName="rootText" presStyleLbl="node4" presStyleIdx="4" presStyleCnt="8" custScaleX="100000" custScaleY="100000" custLinFactNeighborX="21326" custLinFactNeighborY="48515">
        <dgm:presLayoutVars>
          <dgm:chPref val="3"/>
        </dgm:presLayoutVars>
      </dgm:prSet>
      <dgm:spPr>
        <a:prstGeom prst="roundRect">
          <a:avLst/>
        </a:prstGeom>
      </dgm:spPr>
    </dgm:pt>
    <dgm:pt modelId="{577221BA-660C-4F70-ACD1-1A844DCDFE2C}" type="pres">
      <dgm:prSet presAssocID="{D6E5DE90-40E1-47ED-A1D0-AA8A86489A52}" presName="rootConnector" presStyleLbl="node4" presStyleIdx="4" presStyleCnt="8"/>
      <dgm:spPr/>
    </dgm:pt>
    <dgm:pt modelId="{679C84F9-D633-4133-B6CD-40BD2C4E38A6}" type="pres">
      <dgm:prSet presAssocID="{D6E5DE90-40E1-47ED-A1D0-AA8A86489A52}" presName="hierChild4" presStyleCnt="0"/>
      <dgm:spPr/>
    </dgm:pt>
    <dgm:pt modelId="{2AA0A83D-8BB4-4D84-A18A-C4FB0D1302DE}" type="pres">
      <dgm:prSet presAssocID="{D6E5DE90-40E1-47ED-A1D0-AA8A86489A52}" presName="hierChild5" presStyleCnt="0"/>
      <dgm:spPr/>
    </dgm:pt>
    <dgm:pt modelId="{64ADBD2A-8250-447F-9FA7-278E34C8A6EA}" type="pres">
      <dgm:prSet presAssocID="{E5BF0E63-9FB7-4EE8-A39C-4462E4268309}" presName="hierChild5" presStyleCnt="0"/>
      <dgm:spPr/>
    </dgm:pt>
    <dgm:pt modelId="{C01B5AFC-3410-4FD6-9862-6AA85688A596}" type="pres">
      <dgm:prSet presAssocID="{CF876C50-D90D-48CB-95DC-9C405683EEBF}" presName="hierChild5" presStyleCnt="0"/>
      <dgm:spPr/>
    </dgm:pt>
    <dgm:pt modelId="{282D2779-80D8-400B-B36A-D001BEC70ACF}" type="pres">
      <dgm:prSet presAssocID="{D7D56103-47B6-4B65-B91A-FB5990C71D46}" presName="Name37" presStyleLbl="parChTrans1D4" presStyleIdx="5" presStyleCnt="8"/>
      <dgm:spPr/>
    </dgm:pt>
    <dgm:pt modelId="{5A7AAF3F-3073-4D8D-909A-1C0AB84490ED}" type="pres">
      <dgm:prSet presAssocID="{4B67015F-EE25-43DE-9F3C-B7E4A934B6D5}" presName="hierRoot2" presStyleCnt="0">
        <dgm:presLayoutVars>
          <dgm:hierBranch val="init"/>
        </dgm:presLayoutVars>
      </dgm:prSet>
      <dgm:spPr/>
    </dgm:pt>
    <dgm:pt modelId="{12C6A94F-3D0A-48C4-B8A6-8CDB5BBCF697}" type="pres">
      <dgm:prSet presAssocID="{4B67015F-EE25-43DE-9F3C-B7E4A934B6D5}" presName="rootComposite" presStyleCnt="0"/>
      <dgm:spPr/>
    </dgm:pt>
    <dgm:pt modelId="{0772F578-4F9D-4B7A-A32C-D1FF0FC098D2}" type="pres">
      <dgm:prSet presAssocID="{4B67015F-EE25-43DE-9F3C-B7E4A934B6D5}" presName="rootText" presStyleLbl="node4" presStyleIdx="5" presStyleCnt="8" custScaleX="110000" custScaleY="110000" custLinFactNeighborX="15795" custLinFactNeighborY="58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3B5652E-E32D-4F9C-B62A-D50E3B46E238}" type="pres">
      <dgm:prSet presAssocID="{4B67015F-EE25-43DE-9F3C-B7E4A934B6D5}" presName="rootConnector" presStyleLbl="node4" presStyleIdx="5" presStyleCnt="8"/>
      <dgm:spPr/>
    </dgm:pt>
    <dgm:pt modelId="{B9732042-8496-4E3B-BACB-D9C612AF4515}" type="pres">
      <dgm:prSet presAssocID="{4B67015F-EE25-43DE-9F3C-B7E4A934B6D5}" presName="hierChild4" presStyleCnt="0"/>
      <dgm:spPr/>
    </dgm:pt>
    <dgm:pt modelId="{710A1FF8-2BCA-4F71-A8B3-1E49FF6DD9E2}" type="pres">
      <dgm:prSet presAssocID="{4B67015F-EE25-43DE-9F3C-B7E4A934B6D5}" presName="hierChild5" presStyleCnt="0"/>
      <dgm:spPr/>
    </dgm:pt>
    <dgm:pt modelId="{99C732AC-E12D-47D4-A120-FF7E79A91625}" type="pres">
      <dgm:prSet presAssocID="{6C23202C-16D9-4954-9322-3B7F179EAE73}" presName="hierChild7" presStyleCnt="0"/>
      <dgm:spPr/>
    </dgm:pt>
    <dgm:pt modelId="{645E6ADA-7D4C-410B-B5A8-287E5CBD3BBC}" type="pres">
      <dgm:prSet presAssocID="{6AAD1599-CC5F-4BD7-8314-EFD6A719D6B5}" presName="Name111" presStyleLbl="parChTrans1D3" presStyleIdx="1" presStyleCnt="4"/>
      <dgm:spPr/>
    </dgm:pt>
    <dgm:pt modelId="{BF389503-3F46-4940-BE94-3908384856E4}" type="pres">
      <dgm:prSet presAssocID="{E5E91962-5DED-416B-A064-998BB4F27E5F}" presName="hierRoot3" presStyleCnt="0">
        <dgm:presLayoutVars>
          <dgm:hierBranch val="init"/>
        </dgm:presLayoutVars>
      </dgm:prSet>
      <dgm:spPr/>
    </dgm:pt>
    <dgm:pt modelId="{035962CA-A5EF-4BDA-92CF-A26C16841919}" type="pres">
      <dgm:prSet presAssocID="{E5E91962-5DED-416B-A064-998BB4F27E5F}" presName="rootComposite3" presStyleCnt="0"/>
      <dgm:spPr/>
    </dgm:pt>
    <dgm:pt modelId="{69857CEF-FDEC-429B-9FA9-09024FFF302E}" type="pres">
      <dgm:prSet presAssocID="{E5E91962-5DED-416B-A064-998BB4F27E5F}" presName="rootText3" presStyleLbl="asst2" presStyleIdx="1" presStyleCnt="2" custScaleX="110000" custScaleY="110000" custLinFactNeighborX="-6000" custLinFactNeighborY="-454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A11430D-D4F4-4FB6-BDA3-5E8F82D3ED39}" type="pres">
      <dgm:prSet presAssocID="{E5E91962-5DED-416B-A064-998BB4F27E5F}" presName="rootConnector3" presStyleLbl="asst2" presStyleIdx="1" presStyleCnt="2"/>
      <dgm:spPr/>
    </dgm:pt>
    <dgm:pt modelId="{7B5576CC-4FA8-4CC9-A2E3-46DFE5AA7A09}" type="pres">
      <dgm:prSet presAssocID="{E5E91962-5DED-416B-A064-998BB4F27E5F}" presName="hierChild6" presStyleCnt="0"/>
      <dgm:spPr/>
    </dgm:pt>
    <dgm:pt modelId="{6BD3CF8F-FAC8-4C8C-8B55-9DCF880611AE}" type="pres">
      <dgm:prSet presAssocID="{2CB8FE9A-BDC0-4EFA-89B0-9C502C1A90DC}" presName="Name37" presStyleLbl="parChTrans1D4" presStyleIdx="6" presStyleCnt="8"/>
      <dgm:spPr/>
    </dgm:pt>
    <dgm:pt modelId="{57F5EC00-46A8-450A-AA12-823C77012E9B}" type="pres">
      <dgm:prSet presAssocID="{77E71643-26A8-44E4-B0C0-8693BCF7D344}" presName="hierRoot2" presStyleCnt="0">
        <dgm:presLayoutVars>
          <dgm:hierBranch val="init"/>
        </dgm:presLayoutVars>
      </dgm:prSet>
      <dgm:spPr/>
    </dgm:pt>
    <dgm:pt modelId="{F75194AC-A1B1-498F-860F-46E64A2A2607}" type="pres">
      <dgm:prSet presAssocID="{77E71643-26A8-44E4-B0C0-8693BCF7D344}" presName="rootComposite" presStyleCnt="0"/>
      <dgm:spPr/>
    </dgm:pt>
    <dgm:pt modelId="{531A296F-BC7F-44C8-A045-8844A78E822D}" type="pres">
      <dgm:prSet presAssocID="{77E71643-26A8-44E4-B0C0-8693BCF7D344}" presName="rootText" presStyleLbl="node4" presStyleIdx="6" presStyleCnt="8" custScaleX="155779" custScaleY="2036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533C252-22A0-494D-B8FF-E6B46ADEC3E5}" type="pres">
      <dgm:prSet presAssocID="{77E71643-26A8-44E4-B0C0-8693BCF7D344}" presName="rootConnector" presStyleLbl="node4" presStyleIdx="6" presStyleCnt="8"/>
      <dgm:spPr/>
    </dgm:pt>
    <dgm:pt modelId="{7F799124-C0D9-48CD-AAD1-6D11E0FD8783}" type="pres">
      <dgm:prSet presAssocID="{77E71643-26A8-44E4-B0C0-8693BCF7D344}" presName="hierChild4" presStyleCnt="0"/>
      <dgm:spPr/>
    </dgm:pt>
    <dgm:pt modelId="{5E0F43A6-CA71-4571-AF41-A8679BA71A57}" type="pres">
      <dgm:prSet presAssocID="{77E71643-26A8-44E4-B0C0-8693BCF7D344}" presName="hierChild5" presStyleCnt="0"/>
      <dgm:spPr/>
    </dgm:pt>
    <dgm:pt modelId="{D0DCDDED-7413-44CC-9851-59996314CF74}" type="pres">
      <dgm:prSet presAssocID="{E5E91962-5DED-416B-A064-998BB4F27E5F}" presName="hierChild7" presStyleCnt="0"/>
      <dgm:spPr/>
    </dgm:pt>
    <dgm:pt modelId="{36B4461C-B624-43A7-AF54-A902DF1A0808}" type="pres">
      <dgm:prSet presAssocID="{206AA49B-5DA9-44A4-9A08-5CC3DC23CA54}" presName="Name37" presStyleLbl="parChTrans1D2" presStyleIdx="1" presStyleCnt="2"/>
      <dgm:spPr/>
    </dgm:pt>
    <dgm:pt modelId="{5CBBC061-E7E9-4499-9F10-3F02C267CD58}" type="pres">
      <dgm:prSet presAssocID="{A683602C-7B1D-4B18-AB0C-997498821CBE}" presName="hierRoot2" presStyleCnt="0">
        <dgm:presLayoutVars>
          <dgm:hierBranch val="init"/>
        </dgm:presLayoutVars>
      </dgm:prSet>
      <dgm:spPr/>
    </dgm:pt>
    <dgm:pt modelId="{C4CF03F7-4D8B-4F6B-B859-DE96A0551B4F}" type="pres">
      <dgm:prSet presAssocID="{A683602C-7B1D-4B18-AB0C-997498821CBE}" presName="rootComposite" presStyleCnt="0"/>
      <dgm:spPr/>
    </dgm:pt>
    <dgm:pt modelId="{3DD1F8AB-98A3-4639-9584-B54A30812A60}" type="pres">
      <dgm:prSet presAssocID="{A683602C-7B1D-4B18-AB0C-997498821CBE}" presName="rootText" presStyleLbl="node2" presStyleIdx="1" presStyleCnt="2" custScaleX="260667" custScaleY="257181" custLinFactNeighborX="4430" custLinFactNeighborY="-14822">
        <dgm:presLayoutVars>
          <dgm:chPref val="3"/>
        </dgm:presLayoutVars>
      </dgm:prSet>
      <dgm:spPr>
        <a:xfrm>
          <a:off x="6272852" y="756662"/>
          <a:ext cx="2020821" cy="1203017"/>
        </a:xfrm>
        <a:prstGeom prst="flowChartDecision">
          <a:avLst/>
        </a:prstGeom>
      </dgm:spPr>
    </dgm:pt>
    <dgm:pt modelId="{0777086B-B12C-4D25-BA2D-7C72A34448D4}" type="pres">
      <dgm:prSet presAssocID="{A683602C-7B1D-4B18-AB0C-997498821CBE}" presName="rootConnector" presStyleLbl="node2" presStyleIdx="1" presStyleCnt="2"/>
      <dgm:spPr/>
    </dgm:pt>
    <dgm:pt modelId="{FCADF3DA-2BBE-4FB6-BA97-D9FB2BF7755D}" type="pres">
      <dgm:prSet presAssocID="{A683602C-7B1D-4B18-AB0C-997498821CBE}" presName="hierChild4" presStyleCnt="0"/>
      <dgm:spPr/>
    </dgm:pt>
    <dgm:pt modelId="{A9AC3584-CF52-4F6B-9617-F88521ED843D}" type="pres">
      <dgm:prSet presAssocID="{356FB83E-5D0A-429F-878F-A28B39C36A93}" presName="Name37" presStyleLbl="parChTrans1D3" presStyleIdx="2" presStyleCnt="4"/>
      <dgm:spPr/>
    </dgm:pt>
    <dgm:pt modelId="{F5A0437B-C3B9-468A-A82E-F9117779158D}" type="pres">
      <dgm:prSet presAssocID="{345A3BC8-E76F-489D-819F-114B30FE213B}" presName="hierRoot2" presStyleCnt="0">
        <dgm:presLayoutVars>
          <dgm:hierBranch val="init"/>
        </dgm:presLayoutVars>
      </dgm:prSet>
      <dgm:spPr/>
    </dgm:pt>
    <dgm:pt modelId="{1DF17BAB-EA2F-4474-9295-1C03F808633A}" type="pres">
      <dgm:prSet presAssocID="{345A3BC8-E76F-489D-819F-114B30FE213B}" presName="rootComposite" presStyleCnt="0"/>
      <dgm:spPr/>
    </dgm:pt>
    <dgm:pt modelId="{C4200656-AD1B-4946-99EF-1603D1528FD3}" type="pres">
      <dgm:prSet presAssocID="{345A3BC8-E76F-489D-819F-114B30FE213B}" presName="rootText" presStyleLbl="node3" presStyleIdx="0" presStyleCnt="2" custScaleX="123288" custScaleY="121377" custLinFactNeighborX="2473" custLinFactNeighborY="-1867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6D5F7C6-9A59-4581-B1EB-8641E3F384D6}" type="pres">
      <dgm:prSet presAssocID="{345A3BC8-E76F-489D-819F-114B30FE213B}" presName="rootConnector" presStyleLbl="node3" presStyleIdx="0" presStyleCnt="2"/>
      <dgm:spPr/>
    </dgm:pt>
    <dgm:pt modelId="{A9CE9C57-F238-4E7E-9F74-EC17B28DF11A}" type="pres">
      <dgm:prSet presAssocID="{345A3BC8-E76F-489D-819F-114B30FE213B}" presName="hierChild4" presStyleCnt="0"/>
      <dgm:spPr/>
    </dgm:pt>
    <dgm:pt modelId="{419A53D3-BDAD-46EA-901C-42CBEE7A269E}" type="pres">
      <dgm:prSet presAssocID="{4D7913D7-7F95-4E5E-99D0-4CFEC61B9D04}" presName="Name37" presStyleLbl="parChTrans1D4" presStyleIdx="7" presStyleCnt="8"/>
      <dgm:spPr/>
    </dgm:pt>
    <dgm:pt modelId="{AA35DFD7-2613-45D4-AEAE-B5020ABF75AF}" type="pres">
      <dgm:prSet presAssocID="{74F47448-8E0B-4AEB-84AC-71048332C02A}" presName="hierRoot2" presStyleCnt="0">
        <dgm:presLayoutVars>
          <dgm:hierBranch val="init"/>
        </dgm:presLayoutVars>
      </dgm:prSet>
      <dgm:spPr/>
    </dgm:pt>
    <dgm:pt modelId="{D035EA16-A5AC-4511-9905-D85C99A716CE}" type="pres">
      <dgm:prSet presAssocID="{74F47448-8E0B-4AEB-84AC-71048332C02A}" presName="rootComposite" presStyleCnt="0"/>
      <dgm:spPr/>
    </dgm:pt>
    <dgm:pt modelId="{6CD6CDB4-60DA-4CED-9DB8-9212C8514765}" type="pres">
      <dgm:prSet presAssocID="{74F47448-8E0B-4AEB-84AC-71048332C02A}" presName="rootText" presStyleLbl="node4" presStyleIdx="7" presStyleCnt="8" custScaleX="111842" custScaleY="13671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C2EBE5A-6213-49DC-9154-9DC5396DDD8B}" type="pres">
      <dgm:prSet presAssocID="{74F47448-8E0B-4AEB-84AC-71048332C02A}" presName="rootConnector" presStyleLbl="node4" presStyleIdx="7" presStyleCnt="8"/>
      <dgm:spPr/>
    </dgm:pt>
    <dgm:pt modelId="{8729C523-D43A-4680-A488-D826EE88D152}" type="pres">
      <dgm:prSet presAssocID="{74F47448-8E0B-4AEB-84AC-71048332C02A}" presName="hierChild4" presStyleCnt="0"/>
      <dgm:spPr/>
    </dgm:pt>
    <dgm:pt modelId="{7E30251D-23C0-4477-99B4-29C995D8172C}" type="pres">
      <dgm:prSet presAssocID="{74F47448-8E0B-4AEB-84AC-71048332C02A}" presName="hierChild5" presStyleCnt="0"/>
      <dgm:spPr/>
    </dgm:pt>
    <dgm:pt modelId="{8471B92F-FB90-4F7F-9412-8F6844A06AF4}" type="pres">
      <dgm:prSet presAssocID="{345A3BC8-E76F-489D-819F-114B30FE213B}" presName="hierChild5" presStyleCnt="0"/>
      <dgm:spPr/>
    </dgm:pt>
    <dgm:pt modelId="{163BEE6A-5F8F-485C-AA47-31B319C9885B}" type="pres">
      <dgm:prSet presAssocID="{87968219-F651-4498-AA09-53A80C60403C}" presName="Name37" presStyleLbl="parChTrans1D3" presStyleIdx="3" presStyleCnt="4"/>
      <dgm:spPr/>
    </dgm:pt>
    <dgm:pt modelId="{3BA9871E-1F8C-488D-8403-8D214B481F37}" type="pres">
      <dgm:prSet presAssocID="{ABED55CD-7A32-4471-B9DD-A52FC5048315}" presName="hierRoot2" presStyleCnt="0">
        <dgm:presLayoutVars>
          <dgm:hierBranch val="init"/>
        </dgm:presLayoutVars>
      </dgm:prSet>
      <dgm:spPr/>
    </dgm:pt>
    <dgm:pt modelId="{BCD9CB47-A115-4140-B432-A0AA12D82593}" type="pres">
      <dgm:prSet presAssocID="{ABED55CD-7A32-4471-B9DD-A52FC5048315}" presName="rootComposite" presStyleCnt="0"/>
      <dgm:spPr/>
    </dgm:pt>
    <dgm:pt modelId="{4184C6EA-9AB5-478F-934F-74A22BB27A8B}" type="pres">
      <dgm:prSet presAssocID="{ABED55CD-7A32-4471-B9DD-A52FC5048315}" presName="rootText" presStyleLbl="node3" presStyleIdx="1" presStyleCnt="2" custScaleX="126680" custScaleY="118567" custLinFactNeighborX="49678" custLinFactNeighborY="-1867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C20B208-3AD9-42E3-94F0-71E1C0F2A2CD}" type="pres">
      <dgm:prSet presAssocID="{ABED55CD-7A32-4471-B9DD-A52FC5048315}" presName="rootConnector" presStyleLbl="node3" presStyleIdx="1" presStyleCnt="2"/>
      <dgm:spPr/>
    </dgm:pt>
    <dgm:pt modelId="{95013E69-8E1D-48E0-8181-3176EA334920}" type="pres">
      <dgm:prSet presAssocID="{ABED55CD-7A32-4471-B9DD-A52FC5048315}" presName="hierChild4" presStyleCnt="0"/>
      <dgm:spPr/>
    </dgm:pt>
    <dgm:pt modelId="{0FED5522-29EC-4A48-A816-84671D0BDF92}" type="pres">
      <dgm:prSet presAssocID="{ABED55CD-7A32-4471-B9DD-A52FC5048315}" presName="hierChild5" presStyleCnt="0"/>
      <dgm:spPr/>
    </dgm:pt>
    <dgm:pt modelId="{54CB525E-94B8-48A5-A38A-1342DD612B4B}" type="pres">
      <dgm:prSet presAssocID="{A683602C-7B1D-4B18-AB0C-997498821CBE}" presName="hierChild5" presStyleCnt="0"/>
      <dgm:spPr/>
    </dgm:pt>
    <dgm:pt modelId="{188D06DC-4539-482C-B5EA-F17B2FFE308B}" type="pres">
      <dgm:prSet presAssocID="{5BDA3FE5-6DF3-4FE3-9FDF-50FB76559ABC}" presName="hierChild3" presStyleCnt="0"/>
      <dgm:spPr/>
    </dgm:pt>
  </dgm:ptLst>
  <dgm:cxnLst>
    <dgm:cxn modelId="{B5430B09-F7CF-4DF5-8072-80F9CDBB24D3}" type="presOf" srcId="{D6E5DE90-40E1-47ED-A1D0-AA8A86489A52}" destId="{577221BA-660C-4F70-ACD1-1A844DCDFE2C}" srcOrd="1" destOrd="0" presId="urn:microsoft.com/office/officeart/2005/8/layout/orgChart1"/>
    <dgm:cxn modelId="{A951DC0D-9EF6-445A-9DA7-F9E2C78C8EDE}" srcId="{E5BF0E63-9FB7-4EE8-A39C-4462E4268309}" destId="{2ACD814D-E6EB-40A2-8499-237B3DC650B3}" srcOrd="0" destOrd="0" parTransId="{913B64B8-90C5-4ABE-A0D1-AD31A02D7F98}" sibTransId="{B83C6968-9557-46CF-85C2-936E4B59AC25}"/>
    <dgm:cxn modelId="{27628C0E-FC87-44D2-87C4-CEF3DF1283AA}" srcId="{E5E91962-5DED-416B-A064-998BB4F27E5F}" destId="{77E71643-26A8-44E4-B0C0-8693BCF7D344}" srcOrd="0" destOrd="0" parTransId="{2CB8FE9A-BDC0-4EFA-89B0-9C502C1A90DC}" sibTransId="{2B118D7D-89E9-47AA-A1FC-100280BEFBC2}"/>
    <dgm:cxn modelId="{696A2F17-7F6C-4B95-9F88-0DDFD9BC6573}" type="presOf" srcId="{50251049-6775-41AF-9C39-72C410F9B4C6}" destId="{DFEED8F4-3573-49C1-9693-E8257072BE6F}" srcOrd="0" destOrd="0" presId="urn:microsoft.com/office/officeart/2005/8/layout/orgChart1"/>
    <dgm:cxn modelId="{B7C9D11D-8597-46BE-A365-93E1B4E8F4D7}" type="presOf" srcId="{4B67015F-EE25-43DE-9F3C-B7E4A934B6D5}" destId="{0772F578-4F9D-4B7A-A32C-D1FF0FC098D2}" srcOrd="0" destOrd="0" presId="urn:microsoft.com/office/officeart/2005/8/layout/orgChart1"/>
    <dgm:cxn modelId="{2605E81F-7E05-4582-B1A9-16AD2A3220D1}" srcId="{E5BF0E63-9FB7-4EE8-A39C-4462E4268309}" destId="{D6E5DE90-40E1-47ED-A1D0-AA8A86489A52}" srcOrd="1" destOrd="0" parTransId="{50251049-6775-41AF-9C39-72C410F9B4C6}" sibTransId="{C7697C29-B8F7-4F2D-82B1-85F38CB0B53B}"/>
    <dgm:cxn modelId="{5E6C1C24-036A-41FA-8BEB-A1E6DD5B614A}" srcId="{CF876C50-D90D-48CB-95DC-9C405683EEBF}" destId="{E5BF0E63-9FB7-4EE8-A39C-4462E4268309}" srcOrd="0" destOrd="0" parTransId="{F9C36B01-4A6A-4BD7-B929-3F9AB2DAD2DE}" sibTransId="{E396C81E-4B44-4135-ACE6-F249ECE290BB}"/>
    <dgm:cxn modelId="{2B17D12B-B0BB-4015-9CF4-143F2C324F1B}" srcId="{37080E0D-2ADD-42FF-A1BD-860ECAB2FB12}" destId="{5BDA3FE5-6DF3-4FE3-9FDF-50FB76559ABC}" srcOrd="0" destOrd="0" parTransId="{9064E4CA-7FA6-42D4-A6A7-1823324C7E57}" sibTransId="{9791FA93-E95B-46BF-BBA9-3D59D306A4BA}"/>
    <dgm:cxn modelId="{88324230-2520-466E-B779-A1CD41568C76}" type="presOf" srcId="{4B67015F-EE25-43DE-9F3C-B7E4A934B6D5}" destId="{43B5652E-E32D-4F9C-B62A-D50E3B46E238}" srcOrd="1" destOrd="0" presId="urn:microsoft.com/office/officeart/2005/8/layout/orgChart1"/>
    <dgm:cxn modelId="{57DF1435-EFDD-4B0E-BDE7-65DD3A7DD5AE}" type="presOf" srcId="{345A3BC8-E76F-489D-819F-114B30FE213B}" destId="{C4200656-AD1B-4946-99EF-1603D1528FD3}" srcOrd="0" destOrd="0" presId="urn:microsoft.com/office/officeart/2005/8/layout/orgChart1"/>
    <dgm:cxn modelId="{161C1C36-3B3A-4A02-9C57-571ED7406705}" type="presOf" srcId="{A683602C-7B1D-4B18-AB0C-997498821CBE}" destId="{0777086B-B12C-4D25-BA2D-7C72A34448D4}" srcOrd="1" destOrd="0" presId="urn:microsoft.com/office/officeart/2005/8/layout/orgChart1"/>
    <dgm:cxn modelId="{D5E32E63-EAF6-4B88-AC68-27DEF8B56ED0}" srcId="{61D8F0BC-1CC9-4997-8F10-122E41BDA9AD}" destId="{6C23202C-16D9-4954-9322-3B7F179EAE73}" srcOrd="0" destOrd="0" parTransId="{33A4FE04-7E51-4C6E-B95A-C48FC2EAE4C9}" sibTransId="{F532F471-C940-48A9-AF82-CBC763402531}"/>
    <dgm:cxn modelId="{A45ED943-E9FF-4234-AFA4-E492A0D41ADC}" type="presOf" srcId="{77E71643-26A8-44E4-B0C0-8693BCF7D344}" destId="{D533C252-22A0-494D-B8FF-E6B46ADEC3E5}" srcOrd="1" destOrd="0" presId="urn:microsoft.com/office/officeart/2005/8/layout/orgChart1"/>
    <dgm:cxn modelId="{D5817946-3D37-47E0-A773-129EC57095A6}" type="presOf" srcId="{E5BF0E63-9FB7-4EE8-A39C-4462E4268309}" destId="{76EF7255-A4BA-4AF8-AC1A-53ABAA674536}" srcOrd="0" destOrd="0" presId="urn:microsoft.com/office/officeart/2005/8/layout/orgChart1"/>
    <dgm:cxn modelId="{D5673569-A1F3-48FB-B028-83BF59C1ACE0}" type="presOf" srcId="{2CB8FE9A-BDC0-4EFA-89B0-9C502C1A90DC}" destId="{6BD3CF8F-FAC8-4C8C-8B55-9DCF880611AE}" srcOrd="0" destOrd="0" presId="urn:microsoft.com/office/officeart/2005/8/layout/orgChart1"/>
    <dgm:cxn modelId="{EB3B026A-2E9D-472A-B2FB-2E69EB380F37}" type="presOf" srcId="{2ACD814D-E6EB-40A2-8499-237B3DC650B3}" destId="{C9922ADE-AE7A-4AAA-8D90-6F4503050FC4}" srcOrd="1" destOrd="0" presId="urn:microsoft.com/office/officeart/2005/8/layout/orgChart1"/>
    <dgm:cxn modelId="{D759F14A-7070-492E-9D4C-5E8155C153C0}" type="presOf" srcId="{A683602C-7B1D-4B18-AB0C-997498821CBE}" destId="{3DD1F8AB-98A3-4639-9584-B54A30812A60}" srcOrd="0" destOrd="0" presId="urn:microsoft.com/office/officeart/2005/8/layout/orgChart1"/>
    <dgm:cxn modelId="{8D48EB4D-8E62-408E-B2EC-49BD71EAC14F}" srcId="{A683602C-7B1D-4B18-AB0C-997498821CBE}" destId="{345A3BC8-E76F-489D-819F-114B30FE213B}" srcOrd="0" destOrd="0" parTransId="{356FB83E-5D0A-429F-878F-A28B39C36A93}" sibTransId="{8B575D4F-96B3-4732-A8C6-8A179B1C3F19}"/>
    <dgm:cxn modelId="{1A099E4E-85AF-4F13-92E0-446CE923C072}" type="presOf" srcId="{33A4FE04-7E51-4C6E-B95A-C48FC2EAE4C9}" destId="{44221EA6-9507-4882-B7A6-DF06F4ADCB31}" srcOrd="0" destOrd="0" presId="urn:microsoft.com/office/officeart/2005/8/layout/orgChart1"/>
    <dgm:cxn modelId="{2FCDB44F-54F5-4EE7-AAD5-9D95B71F4028}" srcId="{345A3BC8-E76F-489D-819F-114B30FE213B}" destId="{74F47448-8E0B-4AEB-84AC-71048332C02A}" srcOrd="0" destOrd="0" parTransId="{4D7913D7-7F95-4E5E-99D0-4CFEC61B9D04}" sibTransId="{FC867DBE-8A83-47FD-8EEE-621F8C91C814}"/>
    <dgm:cxn modelId="{3A632058-B56B-497F-987A-1BA047C1CF9B}" type="presOf" srcId="{CF876C50-D90D-48CB-95DC-9C405683EEBF}" destId="{C135BA35-106D-4557-B956-E6C19827F681}" srcOrd="0" destOrd="0" presId="urn:microsoft.com/office/officeart/2005/8/layout/orgChart1"/>
    <dgm:cxn modelId="{1996FE58-3DB9-40C5-A814-C27990B779BF}" type="presOf" srcId="{206AA49B-5DA9-44A4-9A08-5CC3DC23CA54}" destId="{36B4461C-B624-43A7-AF54-A902DF1A0808}" srcOrd="0" destOrd="0" presId="urn:microsoft.com/office/officeart/2005/8/layout/orgChart1"/>
    <dgm:cxn modelId="{0F961C59-85D0-48CB-8ADA-C1186027ECD7}" srcId="{A683602C-7B1D-4B18-AB0C-997498821CBE}" destId="{ABED55CD-7A32-4471-B9DD-A52FC5048315}" srcOrd="1" destOrd="0" parTransId="{87968219-F651-4498-AA09-53A80C60403C}" sibTransId="{19B49EC6-648C-437D-BCB4-266F5C8EA849}"/>
    <dgm:cxn modelId="{F9943779-8621-4950-8414-0A8949B77495}" type="presOf" srcId="{E5BF0E63-9FB7-4EE8-A39C-4462E4268309}" destId="{E9D9C8A8-56CD-49A6-8284-A393E2B99B3D}" srcOrd="1" destOrd="0" presId="urn:microsoft.com/office/officeart/2005/8/layout/orgChart1"/>
    <dgm:cxn modelId="{9EF4FD79-2947-418F-8C84-D5B3C0F6FC74}" type="presOf" srcId="{2ACD814D-E6EB-40A2-8499-237B3DC650B3}" destId="{9220FAD5-4E7C-49F4-B1F4-D50A9A96F09B}" srcOrd="0" destOrd="0" presId="urn:microsoft.com/office/officeart/2005/8/layout/orgChart1"/>
    <dgm:cxn modelId="{58EF027A-C7FD-4B45-B44A-44F8BD411ECA}" type="presOf" srcId="{4D7913D7-7F95-4E5E-99D0-4CFEC61B9D04}" destId="{419A53D3-BDAD-46EA-901C-42CBEE7A269E}" srcOrd="0" destOrd="0" presId="urn:microsoft.com/office/officeart/2005/8/layout/orgChart1"/>
    <dgm:cxn modelId="{4E8C2B7F-E502-4462-94AC-42A584497501}" type="presOf" srcId="{D6E5DE90-40E1-47ED-A1D0-AA8A86489A52}" destId="{01EF97F0-16D7-42B5-8D0D-F04ACDD11AC1}" srcOrd="0" destOrd="0" presId="urn:microsoft.com/office/officeart/2005/8/layout/orgChart1"/>
    <dgm:cxn modelId="{22535787-04B3-42F9-BF13-706CF010253B}" type="presOf" srcId="{356FB83E-5D0A-429F-878F-A28B39C36A93}" destId="{A9AC3584-CF52-4F6B-9617-F88521ED843D}" srcOrd="0" destOrd="0" presId="urn:microsoft.com/office/officeart/2005/8/layout/orgChart1"/>
    <dgm:cxn modelId="{2D7A5588-C38E-4CD6-836F-3DA34BDAD6DB}" type="presOf" srcId="{77E71643-26A8-44E4-B0C0-8693BCF7D344}" destId="{531A296F-BC7F-44C8-A045-8844A78E822D}" srcOrd="0" destOrd="0" presId="urn:microsoft.com/office/officeart/2005/8/layout/orgChart1"/>
    <dgm:cxn modelId="{630A1C8C-56E5-493C-B8D4-0551B706763D}" type="presOf" srcId="{74F47448-8E0B-4AEB-84AC-71048332C02A}" destId="{5C2EBE5A-6213-49DC-9154-9DC5396DDD8B}" srcOrd="1" destOrd="0" presId="urn:microsoft.com/office/officeart/2005/8/layout/orgChart1"/>
    <dgm:cxn modelId="{FE13688E-3F52-4261-AE5F-C57011325709}" type="presOf" srcId="{74F47448-8E0B-4AEB-84AC-71048332C02A}" destId="{6CD6CDB4-60DA-4CED-9DB8-9212C8514765}" srcOrd="0" destOrd="0" presId="urn:microsoft.com/office/officeart/2005/8/layout/orgChart1"/>
    <dgm:cxn modelId="{5562908E-DFCE-446F-9DBE-58D5EC238C66}" type="presOf" srcId="{3D6A4B47-C6F6-48D5-A6D9-68792D3B5AF5}" destId="{77CF220A-4510-47DF-8787-D3DD092CFAA7}" srcOrd="0" destOrd="0" presId="urn:microsoft.com/office/officeart/2005/8/layout/orgChart1"/>
    <dgm:cxn modelId="{F036F193-7274-4FF5-997B-3F9BB24560B9}" type="presOf" srcId="{EA4D1A59-2800-4A13-B8A8-99FD3F19EB98}" destId="{E3D9F26A-A5C7-4D59-91B9-4F577B402158}" srcOrd="0" destOrd="0" presId="urn:microsoft.com/office/officeart/2005/8/layout/orgChart1"/>
    <dgm:cxn modelId="{08A5D697-3F1C-4EA8-AB29-DB12DB065CF4}" type="presOf" srcId="{CF876C50-D90D-48CB-95DC-9C405683EEBF}" destId="{7FC4B17B-5519-4B02-A56E-C6C1D960D847}" srcOrd="1" destOrd="0" presId="urn:microsoft.com/office/officeart/2005/8/layout/orgChart1"/>
    <dgm:cxn modelId="{CEA5849B-0EBA-474D-9CE3-86ED71F8BB91}" srcId="{6C23202C-16D9-4954-9322-3B7F179EAE73}" destId="{4B67015F-EE25-43DE-9F3C-B7E4A934B6D5}" srcOrd="1" destOrd="0" parTransId="{D7D56103-47B6-4B65-B91A-FB5990C71D46}" sibTransId="{1CED46F5-0C39-405B-A81C-4CA2E6D43586}"/>
    <dgm:cxn modelId="{C0268A9F-AA8D-4B34-A954-1E7B8B091DD3}" type="presOf" srcId="{913B64B8-90C5-4ABE-A0D1-AD31A02D7F98}" destId="{CDC35433-E364-49CA-83FB-5E2C800C2821}" srcOrd="0" destOrd="0" presId="urn:microsoft.com/office/officeart/2005/8/layout/orgChart1"/>
    <dgm:cxn modelId="{A4D2AEAA-67F3-4433-9001-FE726A72E987}" type="presOf" srcId="{5BDA3FE5-6DF3-4FE3-9FDF-50FB76559ABC}" destId="{485712FF-CB23-476D-B08B-DA71431973BB}" srcOrd="0" destOrd="0" presId="urn:microsoft.com/office/officeart/2005/8/layout/orgChart1"/>
    <dgm:cxn modelId="{3C3B09AD-DC2C-4BB7-BC21-2C57E50D822B}" type="presOf" srcId="{37CB1155-CF90-4472-BD6D-BFA6B875B945}" destId="{A38332B1-01DF-4DB1-B77B-4B5A716EB11C}" srcOrd="0" destOrd="0" presId="urn:microsoft.com/office/officeart/2005/8/layout/orgChart1"/>
    <dgm:cxn modelId="{49DA7AB0-F54F-43C4-B811-4EBFB1F0ECE8}" type="presOf" srcId="{5BDA3FE5-6DF3-4FE3-9FDF-50FB76559ABC}" destId="{0CA1307E-8F49-4D2E-9D8D-A63E62E2E2EF}" srcOrd="1" destOrd="0" presId="urn:microsoft.com/office/officeart/2005/8/layout/orgChart1"/>
    <dgm:cxn modelId="{14E7E7B1-7927-4D93-887C-B8B1F9C393B0}" srcId="{61D8F0BC-1CC9-4997-8F10-122E41BDA9AD}" destId="{E5E91962-5DED-416B-A064-998BB4F27E5F}" srcOrd="1" destOrd="0" parTransId="{6AAD1599-CC5F-4BD7-8314-EFD6A719D6B5}" sibTransId="{3581EACC-BEB5-4DBE-A542-91FAE346C20D}"/>
    <dgm:cxn modelId="{74CCC1B3-919F-4558-82B3-21619F1348CF}" type="presOf" srcId="{ABED55CD-7A32-4471-B9DD-A52FC5048315}" destId="{4184C6EA-9AB5-478F-934F-74A22BB27A8B}" srcOrd="0" destOrd="0" presId="urn:microsoft.com/office/officeart/2005/8/layout/orgChart1"/>
    <dgm:cxn modelId="{2DF8C7B6-FCE3-48C1-9020-9BE8A1857FCA}" type="presOf" srcId="{E5E91962-5DED-416B-A064-998BB4F27E5F}" destId="{69857CEF-FDEC-429B-9FA9-09024FFF302E}" srcOrd="0" destOrd="0" presId="urn:microsoft.com/office/officeart/2005/8/layout/orgChart1"/>
    <dgm:cxn modelId="{B160D3BA-4BA6-4C34-9DA9-93961DCAFE6D}" type="presOf" srcId="{345A3BC8-E76F-489D-819F-114B30FE213B}" destId="{F6D5F7C6-9A59-4581-B1EB-8641E3F384D6}" srcOrd="1" destOrd="0" presId="urn:microsoft.com/office/officeart/2005/8/layout/orgChart1"/>
    <dgm:cxn modelId="{B0EBFABA-7342-4F33-AFA0-AD9988036C63}" type="presOf" srcId="{1A3AECCB-4270-4CBE-AB8E-1920AFAE6AF4}" destId="{8DE07226-B59D-49F3-B79C-155E49875892}" srcOrd="0" destOrd="0" presId="urn:microsoft.com/office/officeart/2005/8/layout/orgChart1"/>
    <dgm:cxn modelId="{5CC846BB-085E-4CE1-A612-651D06468EB7}" type="presOf" srcId="{61D8F0BC-1CC9-4997-8F10-122E41BDA9AD}" destId="{601F60CF-60D9-4D52-8BDC-CD3016CC73D9}" srcOrd="1" destOrd="0" presId="urn:microsoft.com/office/officeart/2005/8/layout/orgChart1"/>
    <dgm:cxn modelId="{BDD646C5-1B49-4EEA-BA6F-CDE22DCEE850}" type="presOf" srcId="{37080E0D-2ADD-42FF-A1BD-860ECAB2FB12}" destId="{7A69B97B-9E94-418A-93EF-6F5E1AAE8849}" srcOrd="0" destOrd="0" presId="urn:microsoft.com/office/officeart/2005/8/layout/orgChart1"/>
    <dgm:cxn modelId="{844FBDC8-4C78-46D7-A141-3E299D5DE601}" type="presOf" srcId="{6AAD1599-CC5F-4BD7-8314-EFD6A719D6B5}" destId="{645E6ADA-7D4C-410B-B5A8-287E5CBD3BBC}" srcOrd="0" destOrd="0" presId="urn:microsoft.com/office/officeart/2005/8/layout/orgChart1"/>
    <dgm:cxn modelId="{B97FF0CA-BEBF-463F-89D3-B772D49FEB73}" srcId="{2ACD814D-E6EB-40A2-8499-237B3DC650B3}" destId="{3D6A4B47-C6F6-48D5-A6D9-68792D3B5AF5}" srcOrd="0" destOrd="0" parTransId="{EA4D1A59-2800-4A13-B8A8-99FD3F19EB98}" sibTransId="{6CC963F7-B4A6-4E6C-91EA-80DCEA6E1B3A}"/>
    <dgm:cxn modelId="{8DD252D1-FB25-4A57-87DD-2BC68138F8F8}" type="presOf" srcId="{D7D56103-47B6-4B65-B91A-FB5990C71D46}" destId="{282D2779-80D8-400B-B36A-D001BEC70ACF}" srcOrd="0" destOrd="0" presId="urn:microsoft.com/office/officeart/2005/8/layout/orgChart1"/>
    <dgm:cxn modelId="{E43650D4-FA27-4D23-A652-D45C4F7D6D78}" srcId="{5BDA3FE5-6DF3-4FE3-9FDF-50FB76559ABC}" destId="{61D8F0BC-1CC9-4997-8F10-122E41BDA9AD}" srcOrd="0" destOrd="0" parTransId="{1A3AECCB-4270-4CBE-AB8E-1920AFAE6AF4}" sibTransId="{0064E80D-80C4-4C15-97F3-018CD1AFAD00}"/>
    <dgm:cxn modelId="{3F0FBED7-A0C2-4FBB-84C6-67C29E2ADBC6}" type="presOf" srcId="{ABED55CD-7A32-4471-B9DD-A52FC5048315}" destId="{1C20B208-3AD9-42E3-94F0-71E1C0F2A2CD}" srcOrd="1" destOrd="0" presId="urn:microsoft.com/office/officeart/2005/8/layout/orgChart1"/>
    <dgm:cxn modelId="{98F989D9-7116-433E-B5B6-2D62D5F04497}" type="presOf" srcId="{E5E91962-5DED-416B-A064-998BB4F27E5F}" destId="{BA11430D-D4F4-4FB6-BDA3-5E8F82D3ED39}" srcOrd="1" destOrd="0" presId="urn:microsoft.com/office/officeart/2005/8/layout/orgChart1"/>
    <dgm:cxn modelId="{A2D9F5DB-1990-40A5-B264-5C3468904EFD}" type="presOf" srcId="{6C23202C-16D9-4954-9322-3B7F179EAE73}" destId="{BC244963-9050-49F8-82A3-DFB2268BBA7F}" srcOrd="1" destOrd="0" presId="urn:microsoft.com/office/officeart/2005/8/layout/orgChart1"/>
    <dgm:cxn modelId="{7144D1EB-29F8-4BBC-9050-16CA470E737F}" type="presOf" srcId="{3D6A4B47-C6F6-48D5-A6D9-68792D3B5AF5}" destId="{9F649737-4259-4718-B9BF-AF1B53E23D65}" srcOrd="1" destOrd="0" presId="urn:microsoft.com/office/officeart/2005/8/layout/orgChart1"/>
    <dgm:cxn modelId="{226951EC-9D3D-410D-8A42-DFCDFC082124}" type="presOf" srcId="{61D8F0BC-1CC9-4997-8F10-122E41BDA9AD}" destId="{B88D8C76-F039-4301-9EBB-7A98A03A8AF1}" srcOrd="0" destOrd="0" presId="urn:microsoft.com/office/officeart/2005/8/layout/orgChart1"/>
    <dgm:cxn modelId="{4D2EBBEC-C26B-43A9-923C-8C42015D4E13}" type="presOf" srcId="{6C23202C-16D9-4954-9322-3B7F179EAE73}" destId="{70A3AE52-E1D4-4A21-9B93-34820BD45E64}" srcOrd="0" destOrd="0" presId="urn:microsoft.com/office/officeart/2005/8/layout/orgChart1"/>
    <dgm:cxn modelId="{9E4EC6F0-96A1-433C-BB9E-04AB74A4E52D}" srcId="{5BDA3FE5-6DF3-4FE3-9FDF-50FB76559ABC}" destId="{A683602C-7B1D-4B18-AB0C-997498821CBE}" srcOrd="1" destOrd="0" parTransId="{206AA49B-5DA9-44A4-9A08-5CC3DC23CA54}" sibTransId="{DBD98DCB-8C92-43A6-93AD-017DF753255C}"/>
    <dgm:cxn modelId="{9AD917F5-CD5E-405E-99F8-2BE1730DF5FC}" type="presOf" srcId="{87968219-F651-4498-AA09-53A80C60403C}" destId="{163BEE6A-5F8F-485C-AA47-31B319C9885B}" srcOrd="0" destOrd="0" presId="urn:microsoft.com/office/officeart/2005/8/layout/orgChart1"/>
    <dgm:cxn modelId="{5EB70EFD-37FE-4268-B95E-F6317E5A4C38}" srcId="{6C23202C-16D9-4954-9322-3B7F179EAE73}" destId="{CF876C50-D90D-48CB-95DC-9C405683EEBF}" srcOrd="0" destOrd="0" parTransId="{37CB1155-CF90-4472-BD6D-BFA6B875B945}" sibTransId="{12B6A94F-723E-42C0-9772-2C03C7E3883F}"/>
    <dgm:cxn modelId="{5D4127FD-9286-491F-BD63-20E98199F264}" type="presOf" srcId="{F9C36B01-4A6A-4BD7-B929-3F9AB2DAD2DE}" destId="{88D7BDCE-505B-4EA3-BBD4-810853E57BED}" srcOrd="0" destOrd="0" presId="urn:microsoft.com/office/officeart/2005/8/layout/orgChart1"/>
    <dgm:cxn modelId="{85699138-611C-4F97-A1F1-E1D561840D5A}" type="presParOf" srcId="{7A69B97B-9E94-418A-93EF-6F5E1AAE8849}" destId="{A7E3C084-0C18-44B0-9EE7-218CA6134CCD}" srcOrd="0" destOrd="0" presId="urn:microsoft.com/office/officeart/2005/8/layout/orgChart1"/>
    <dgm:cxn modelId="{D997AB65-4C35-4F87-B797-F27069FCB66F}" type="presParOf" srcId="{A7E3C084-0C18-44B0-9EE7-218CA6134CCD}" destId="{66049E8A-E38D-496E-AEB6-8BC8D4DC9D9B}" srcOrd="0" destOrd="0" presId="urn:microsoft.com/office/officeart/2005/8/layout/orgChart1"/>
    <dgm:cxn modelId="{255072FF-88DB-489D-9970-C6EF35C17F9C}" type="presParOf" srcId="{66049E8A-E38D-496E-AEB6-8BC8D4DC9D9B}" destId="{485712FF-CB23-476D-B08B-DA71431973BB}" srcOrd="0" destOrd="0" presId="urn:microsoft.com/office/officeart/2005/8/layout/orgChart1"/>
    <dgm:cxn modelId="{4057F0BE-D00C-400B-84B7-84B1CE9465B8}" type="presParOf" srcId="{66049E8A-E38D-496E-AEB6-8BC8D4DC9D9B}" destId="{0CA1307E-8F49-4D2E-9D8D-A63E62E2E2EF}" srcOrd="1" destOrd="0" presId="urn:microsoft.com/office/officeart/2005/8/layout/orgChart1"/>
    <dgm:cxn modelId="{17267013-6D03-4C93-AFF9-369CF09B1AEB}" type="presParOf" srcId="{A7E3C084-0C18-44B0-9EE7-218CA6134CCD}" destId="{6336DBC4-00FB-4619-9EEF-DDAFED8F3E0E}" srcOrd="1" destOrd="0" presId="urn:microsoft.com/office/officeart/2005/8/layout/orgChart1"/>
    <dgm:cxn modelId="{5620542B-8EB3-4306-8A45-367D475A807B}" type="presParOf" srcId="{6336DBC4-00FB-4619-9EEF-DDAFED8F3E0E}" destId="{8DE07226-B59D-49F3-B79C-155E49875892}" srcOrd="0" destOrd="0" presId="urn:microsoft.com/office/officeart/2005/8/layout/orgChart1"/>
    <dgm:cxn modelId="{81C00E22-9149-45E0-825C-504B4E514F4F}" type="presParOf" srcId="{6336DBC4-00FB-4619-9EEF-DDAFED8F3E0E}" destId="{B6F93DDA-EA88-4F57-91E8-D4BB8B694AE5}" srcOrd="1" destOrd="0" presId="urn:microsoft.com/office/officeart/2005/8/layout/orgChart1"/>
    <dgm:cxn modelId="{FA0AB67E-DA52-4C5F-BD5B-766CDD9BFDB0}" type="presParOf" srcId="{B6F93DDA-EA88-4F57-91E8-D4BB8B694AE5}" destId="{6B022B35-3AED-4F0E-9C35-FFFE501B0F55}" srcOrd="0" destOrd="0" presId="urn:microsoft.com/office/officeart/2005/8/layout/orgChart1"/>
    <dgm:cxn modelId="{D847C9E7-DCDE-46DB-B08C-2E842EBA0D0F}" type="presParOf" srcId="{6B022B35-3AED-4F0E-9C35-FFFE501B0F55}" destId="{B88D8C76-F039-4301-9EBB-7A98A03A8AF1}" srcOrd="0" destOrd="0" presId="urn:microsoft.com/office/officeart/2005/8/layout/orgChart1"/>
    <dgm:cxn modelId="{41B12945-5983-4BFD-AE53-B7B2C6769AE0}" type="presParOf" srcId="{6B022B35-3AED-4F0E-9C35-FFFE501B0F55}" destId="{601F60CF-60D9-4D52-8BDC-CD3016CC73D9}" srcOrd="1" destOrd="0" presId="urn:microsoft.com/office/officeart/2005/8/layout/orgChart1"/>
    <dgm:cxn modelId="{B1452333-469D-42CC-8F0C-28D88A5D9E31}" type="presParOf" srcId="{B6F93DDA-EA88-4F57-91E8-D4BB8B694AE5}" destId="{B1C514BF-2EEB-4D02-9A51-2CC853B43A0E}" srcOrd="1" destOrd="0" presId="urn:microsoft.com/office/officeart/2005/8/layout/orgChart1"/>
    <dgm:cxn modelId="{29133F0F-4F7E-4A63-B4C1-E4E74BC4E366}" type="presParOf" srcId="{B6F93DDA-EA88-4F57-91E8-D4BB8B694AE5}" destId="{0656E266-3582-4EBE-B271-E82AADBB49CA}" srcOrd="2" destOrd="0" presId="urn:microsoft.com/office/officeart/2005/8/layout/orgChart1"/>
    <dgm:cxn modelId="{E4E086A0-7CCD-47E2-BD23-7294B9ACC611}" type="presParOf" srcId="{0656E266-3582-4EBE-B271-E82AADBB49CA}" destId="{44221EA6-9507-4882-B7A6-DF06F4ADCB31}" srcOrd="0" destOrd="0" presId="urn:microsoft.com/office/officeart/2005/8/layout/orgChart1"/>
    <dgm:cxn modelId="{62A3D695-4785-4B13-AD37-310DB88A62B5}" type="presParOf" srcId="{0656E266-3582-4EBE-B271-E82AADBB49CA}" destId="{D0104669-4708-4C26-85E0-E65255FDB54E}" srcOrd="1" destOrd="0" presId="urn:microsoft.com/office/officeart/2005/8/layout/orgChart1"/>
    <dgm:cxn modelId="{0F7B19A2-1C63-434D-8914-428171FAF427}" type="presParOf" srcId="{D0104669-4708-4C26-85E0-E65255FDB54E}" destId="{6D0090C5-C315-4E40-9E0D-89018A2C162B}" srcOrd="0" destOrd="0" presId="urn:microsoft.com/office/officeart/2005/8/layout/orgChart1"/>
    <dgm:cxn modelId="{C0E90D3C-2E12-40C2-9348-A464EB5F1EE9}" type="presParOf" srcId="{6D0090C5-C315-4E40-9E0D-89018A2C162B}" destId="{70A3AE52-E1D4-4A21-9B93-34820BD45E64}" srcOrd="0" destOrd="0" presId="urn:microsoft.com/office/officeart/2005/8/layout/orgChart1"/>
    <dgm:cxn modelId="{F280A4AC-EDF6-4724-A072-81CDB39D2CF3}" type="presParOf" srcId="{6D0090C5-C315-4E40-9E0D-89018A2C162B}" destId="{BC244963-9050-49F8-82A3-DFB2268BBA7F}" srcOrd="1" destOrd="0" presId="urn:microsoft.com/office/officeart/2005/8/layout/orgChart1"/>
    <dgm:cxn modelId="{70241A32-1AAD-4C32-AEF4-4137C214499B}" type="presParOf" srcId="{D0104669-4708-4C26-85E0-E65255FDB54E}" destId="{A908D54A-75FF-4574-8DB3-371649A740D0}" srcOrd="1" destOrd="0" presId="urn:microsoft.com/office/officeart/2005/8/layout/orgChart1"/>
    <dgm:cxn modelId="{338EA430-C4FC-430A-B686-3AA94B0309B8}" type="presParOf" srcId="{A908D54A-75FF-4574-8DB3-371649A740D0}" destId="{A38332B1-01DF-4DB1-B77B-4B5A716EB11C}" srcOrd="0" destOrd="0" presId="urn:microsoft.com/office/officeart/2005/8/layout/orgChart1"/>
    <dgm:cxn modelId="{3C21EBA5-B146-4BD9-AEB9-941BD2B0A04E}" type="presParOf" srcId="{A908D54A-75FF-4574-8DB3-371649A740D0}" destId="{6D0CF8A4-9CC5-40FB-A947-38B0B3B4B20D}" srcOrd="1" destOrd="0" presId="urn:microsoft.com/office/officeart/2005/8/layout/orgChart1"/>
    <dgm:cxn modelId="{36836ED0-C425-45B1-820F-F38E9409466D}" type="presParOf" srcId="{6D0CF8A4-9CC5-40FB-A947-38B0B3B4B20D}" destId="{9A5A1BF9-9FBD-4E89-B9FD-155A91F225F0}" srcOrd="0" destOrd="0" presId="urn:microsoft.com/office/officeart/2005/8/layout/orgChart1"/>
    <dgm:cxn modelId="{31A514CF-4338-4C0D-8E7B-939D363457DE}" type="presParOf" srcId="{9A5A1BF9-9FBD-4E89-B9FD-155A91F225F0}" destId="{C135BA35-106D-4557-B956-E6C19827F681}" srcOrd="0" destOrd="0" presId="urn:microsoft.com/office/officeart/2005/8/layout/orgChart1"/>
    <dgm:cxn modelId="{D73F0B8C-4873-4788-8408-BE82CF75AAB3}" type="presParOf" srcId="{9A5A1BF9-9FBD-4E89-B9FD-155A91F225F0}" destId="{7FC4B17B-5519-4B02-A56E-C6C1D960D847}" srcOrd="1" destOrd="0" presId="urn:microsoft.com/office/officeart/2005/8/layout/orgChart1"/>
    <dgm:cxn modelId="{E3176C57-C71F-46E2-A518-964B9DD8CE69}" type="presParOf" srcId="{6D0CF8A4-9CC5-40FB-A947-38B0B3B4B20D}" destId="{D6799E81-01C9-434A-AF61-C19FF1A9C46A}" srcOrd="1" destOrd="0" presId="urn:microsoft.com/office/officeart/2005/8/layout/orgChart1"/>
    <dgm:cxn modelId="{39052167-1211-4760-97A4-FE9D22630B63}" type="presParOf" srcId="{D6799E81-01C9-434A-AF61-C19FF1A9C46A}" destId="{88D7BDCE-505B-4EA3-BBD4-810853E57BED}" srcOrd="0" destOrd="0" presId="urn:microsoft.com/office/officeart/2005/8/layout/orgChart1"/>
    <dgm:cxn modelId="{EF49D2EB-004C-4476-B8BC-0C1E3C3195B6}" type="presParOf" srcId="{D6799E81-01C9-434A-AF61-C19FF1A9C46A}" destId="{DAF18381-291A-427E-83CC-935551B44DB1}" srcOrd="1" destOrd="0" presId="urn:microsoft.com/office/officeart/2005/8/layout/orgChart1"/>
    <dgm:cxn modelId="{4D767616-209C-4FE3-A39B-C114CCBF37FD}" type="presParOf" srcId="{DAF18381-291A-427E-83CC-935551B44DB1}" destId="{F35E9836-CDC3-4CB6-A053-3C9756CF612B}" srcOrd="0" destOrd="0" presId="urn:microsoft.com/office/officeart/2005/8/layout/orgChart1"/>
    <dgm:cxn modelId="{4059E067-05B6-414B-BD08-B79963A36258}" type="presParOf" srcId="{F35E9836-CDC3-4CB6-A053-3C9756CF612B}" destId="{76EF7255-A4BA-4AF8-AC1A-53ABAA674536}" srcOrd="0" destOrd="0" presId="urn:microsoft.com/office/officeart/2005/8/layout/orgChart1"/>
    <dgm:cxn modelId="{4CD62AA6-8451-4F1A-8A9A-C733AFA8D69E}" type="presParOf" srcId="{F35E9836-CDC3-4CB6-A053-3C9756CF612B}" destId="{E9D9C8A8-56CD-49A6-8284-A393E2B99B3D}" srcOrd="1" destOrd="0" presId="urn:microsoft.com/office/officeart/2005/8/layout/orgChart1"/>
    <dgm:cxn modelId="{BF52213A-BD46-4969-A077-A2B6BC8CAF2F}" type="presParOf" srcId="{DAF18381-291A-427E-83CC-935551B44DB1}" destId="{ACCBF140-4D11-482A-A582-B83099A5E59A}" srcOrd="1" destOrd="0" presId="urn:microsoft.com/office/officeart/2005/8/layout/orgChart1"/>
    <dgm:cxn modelId="{F1109DBF-C891-4664-894C-3EC6B0317403}" type="presParOf" srcId="{ACCBF140-4D11-482A-A582-B83099A5E59A}" destId="{CDC35433-E364-49CA-83FB-5E2C800C2821}" srcOrd="0" destOrd="0" presId="urn:microsoft.com/office/officeart/2005/8/layout/orgChart1"/>
    <dgm:cxn modelId="{39E99AC8-FC8B-4521-9843-72C11BD10EBB}" type="presParOf" srcId="{ACCBF140-4D11-482A-A582-B83099A5E59A}" destId="{61F915D3-B4A7-46D5-B12A-F87A0E6A9E98}" srcOrd="1" destOrd="0" presId="urn:microsoft.com/office/officeart/2005/8/layout/orgChart1"/>
    <dgm:cxn modelId="{CD674B83-7FB2-4DA4-9762-48BFC24B24EB}" type="presParOf" srcId="{61F915D3-B4A7-46D5-B12A-F87A0E6A9E98}" destId="{E4A97DF5-5B4A-4D0A-A99C-E1C8928C423A}" srcOrd="0" destOrd="0" presId="urn:microsoft.com/office/officeart/2005/8/layout/orgChart1"/>
    <dgm:cxn modelId="{DCF9B77A-AC16-43F6-A6CA-94FC47604924}" type="presParOf" srcId="{E4A97DF5-5B4A-4D0A-A99C-E1C8928C423A}" destId="{9220FAD5-4E7C-49F4-B1F4-D50A9A96F09B}" srcOrd="0" destOrd="0" presId="urn:microsoft.com/office/officeart/2005/8/layout/orgChart1"/>
    <dgm:cxn modelId="{280BC66F-BA66-41E4-9F42-7C15ADED86C2}" type="presParOf" srcId="{E4A97DF5-5B4A-4D0A-A99C-E1C8928C423A}" destId="{C9922ADE-AE7A-4AAA-8D90-6F4503050FC4}" srcOrd="1" destOrd="0" presId="urn:microsoft.com/office/officeart/2005/8/layout/orgChart1"/>
    <dgm:cxn modelId="{2937112F-10B5-4271-AB00-F958331BA8F2}" type="presParOf" srcId="{61F915D3-B4A7-46D5-B12A-F87A0E6A9E98}" destId="{7420C62F-BBD1-471B-8EEA-F092E5528646}" srcOrd="1" destOrd="0" presId="urn:microsoft.com/office/officeart/2005/8/layout/orgChart1"/>
    <dgm:cxn modelId="{512B493C-D673-4FDF-80BE-89705D90BB39}" type="presParOf" srcId="{7420C62F-BBD1-471B-8EEA-F092E5528646}" destId="{E3D9F26A-A5C7-4D59-91B9-4F577B402158}" srcOrd="0" destOrd="0" presId="urn:microsoft.com/office/officeart/2005/8/layout/orgChart1"/>
    <dgm:cxn modelId="{20C7CAD3-9340-40DC-AF6C-F0DD59D7083D}" type="presParOf" srcId="{7420C62F-BBD1-471B-8EEA-F092E5528646}" destId="{68C88AE5-543B-495A-A0FA-DBE06863D157}" srcOrd="1" destOrd="0" presId="urn:microsoft.com/office/officeart/2005/8/layout/orgChart1"/>
    <dgm:cxn modelId="{4F714A5B-D403-4584-BC02-C5B988ECDEDE}" type="presParOf" srcId="{68C88AE5-543B-495A-A0FA-DBE06863D157}" destId="{4707852B-5E8B-47D1-BAB5-46293E759E58}" srcOrd="0" destOrd="0" presId="urn:microsoft.com/office/officeart/2005/8/layout/orgChart1"/>
    <dgm:cxn modelId="{9ED7BDA7-9DB9-4293-860D-82EEDA3249AF}" type="presParOf" srcId="{4707852B-5E8B-47D1-BAB5-46293E759E58}" destId="{77CF220A-4510-47DF-8787-D3DD092CFAA7}" srcOrd="0" destOrd="0" presId="urn:microsoft.com/office/officeart/2005/8/layout/orgChart1"/>
    <dgm:cxn modelId="{2A302323-28D2-4D3C-88CE-BF2C524D99D8}" type="presParOf" srcId="{4707852B-5E8B-47D1-BAB5-46293E759E58}" destId="{9F649737-4259-4718-B9BF-AF1B53E23D65}" srcOrd="1" destOrd="0" presId="urn:microsoft.com/office/officeart/2005/8/layout/orgChart1"/>
    <dgm:cxn modelId="{F299E089-D240-4AAB-8E70-3D73EE00B05A}" type="presParOf" srcId="{68C88AE5-543B-495A-A0FA-DBE06863D157}" destId="{C8DA8EE0-6E91-45F4-9476-3792C2080FBC}" srcOrd="1" destOrd="0" presId="urn:microsoft.com/office/officeart/2005/8/layout/orgChart1"/>
    <dgm:cxn modelId="{F44363A0-D0C6-4A11-86E6-0574B288E1BD}" type="presParOf" srcId="{68C88AE5-543B-495A-A0FA-DBE06863D157}" destId="{B10FC59A-9822-487D-BDD0-B8481A4D0CBE}" srcOrd="2" destOrd="0" presId="urn:microsoft.com/office/officeart/2005/8/layout/orgChart1"/>
    <dgm:cxn modelId="{A6C908BD-B96C-4269-8A67-74862CFA771C}" type="presParOf" srcId="{61F915D3-B4A7-46D5-B12A-F87A0E6A9E98}" destId="{9845979C-AB25-4FCA-93BF-DFAAEA3F1DED}" srcOrd="2" destOrd="0" presId="urn:microsoft.com/office/officeart/2005/8/layout/orgChart1"/>
    <dgm:cxn modelId="{35F410CD-611A-4A3D-ABF0-F460A6EACB42}" type="presParOf" srcId="{ACCBF140-4D11-482A-A582-B83099A5E59A}" destId="{DFEED8F4-3573-49C1-9693-E8257072BE6F}" srcOrd="2" destOrd="0" presId="urn:microsoft.com/office/officeart/2005/8/layout/orgChart1"/>
    <dgm:cxn modelId="{7DB7C8BB-BA26-41F1-BBE9-79044BD8E6D9}" type="presParOf" srcId="{ACCBF140-4D11-482A-A582-B83099A5E59A}" destId="{850D7206-E885-4C26-92F5-C7896F7A98EB}" srcOrd="3" destOrd="0" presId="urn:microsoft.com/office/officeart/2005/8/layout/orgChart1"/>
    <dgm:cxn modelId="{2F3C3529-9F38-4D3C-8912-44700365E274}" type="presParOf" srcId="{850D7206-E885-4C26-92F5-C7896F7A98EB}" destId="{C0D297E7-DC26-4579-BC2B-4557BCA4ED8B}" srcOrd="0" destOrd="0" presId="urn:microsoft.com/office/officeart/2005/8/layout/orgChart1"/>
    <dgm:cxn modelId="{97955BC1-08B5-4FD5-AD03-A74A2AA770C7}" type="presParOf" srcId="{C0D297E7-DC26-4579-BC2B-4557BCA4ED8B}" destId="{01EF97F0-16D7-42B5-8D0D-F04ACDD11AC1}" srcOrd="0" destOrd="0" presId="urn:microsoft.com/office/officeart/2005/8/layout/orgChart1"/>
    <dgm:cxn modelId="{FD4E3862-7B87-4832-824A-2BB07714A0E3}" type="presParOf" srcId="{C0D297E7-DC26-4579-BC2B-4557BCA4ED8B}" destId="{577221BA-660C-4F70-ACD1-1A844DCDFE2C}" srcOrd="1" destOrd="0" presId="urn:microsoft.com/office/officeart/2005/8/layout/orgChart1"/>
    <dgm:cxn modelId="{FF742948-8CCB-46FD-A4F8-239DBC30F12D}" type="presParOf" srcId="{850D7206-E885-4C26-92F5-C7896F7A98EB}" destId="{679C84F9-D633-4133-B6CD-40BD2C4E38A6}" srcOrd="1" destOrd="0" presId="urn:microsoft.com/office/officeart/2005/8/layout/orgChart1"/>
    <dgm:cxn modelId="{E6710A31-6CD6-42EB-9EF7-98627103FD51}" type="presParOf" srcId="{850D7206-E885-4C26-92F5-C7896F7A98EB}" destId="{2AA0A83D-8BB4-4D84-A18A-C4FB0D1302DE}" srcOrd="2" destOrd="0" presId="urn:microsoft.com/office/officeart/2005/8/layout/orgChart1"/>
    <dgm:cxn modelId="{430CF7B4-6046-4807-8A64-DA890F07F83B}" type="presParOf" srcId="{DAF18381-291A-427E-83CC-935551B44DB1}" destId="{64ADBD2A-8250-447F-9FA7-278E34C8A6EA}" srcOrd="2" destOrd="0" presId="urn:microsoft.com/office/officeart/2005/8/layout/orgChart1"/>
    <dgm:cxn modelId="{BCA4D20F-C1F5-4FA7-893A-BAAA0ABD753D}" type="presParOf" srcId="{6D0CF8A4-9CC5-40FB-A947-38B0B3B4B20D}" destId="{C01B5AFC-3410-4FD6-9862-6AA85688A596}" srcOrd="2" destOrd="0" presId="urn:microsoft.com/office/officeart/2005/8/layout/orgChart1"/>
    <dgm:cxn modelId="{73CCB07E-E03C-48C7-B3EB-3C76A206DB77}" type="presParOf" srcId="{A908D54A-75FF-4574-8DB3-371649A740D0}" destId="{282D2779-80D8-400B-B36A-D001BEC70ACF}" srcOrd="2" destOrd="0" presId="urn:microsoft.com/office/officeart/2005/8/layout/orgChart1"/>
    <dgm:cxn modelId="{C4A0AC2D-E11F-4AA4-9BF9-ADCD7A52828B}" type="presParOf" srcId="{A908D54A-75FF-4574-8DB3-371649A740D0}" destId="{5A7AAF3F-3073-4D8D-909A-1C0AB84490ED}" srcOrd="3" destOrd="0" presId="urn:microsoft.com/office/officeart/2005/8/layout/orgChart1"/>
    <dgm:cxn modelId="{DCB987DB-EEC7-478A-B816-1C31085623D4}" type="presParOf" srcId="{5A7AAF3F-3073-4D8D-909A-1C0AB84490ED}" destId="{12C6A94F-3D0A-48C4-B8A6-8CDB5BBCF697}" srcOrd="0" destOrd="0" presId="urn:microsoft.com/office/officeart/2005/8/layout/orgChart1"/>
    <dgm:cxn modelId="{D0244F52-52C9-46EF-954B-0E233FDA2FFD}" type="presParOf" srcId="{12C6A94F-3D0A-48C4-B8A6-8CDB5BBCF697}" destId="{0772F578-4F9D-4B7A-A32C-D1FF0FC098D2}" srcOrd="0" destOrd="0" presId="urn:microsoft.com/office/officeart/2005/8/layout/orgChart1"/>
    <dgm:cxn modelId="{527D4173-897E-4358-94CF-92FCB3C35297}" type="presParOf" srcId="{12C6A94F-3D0A-48C4-B8A6-8CDB5BBCF697}" destId="{43B5652E-E32D-4F9C-B62A-D50E3B46E238}" srcOrd="1" destOrd="0" presId="urn:microsoft.com/office/officeart/2005/8/layout/orgChart1"/>
    <dgm:cxn modelId="{B7791621-63AE-456D-A8BC-4D944D791437}" type="presParOf" srcId="{5A7AAF3F-3073-4D8D-909A-1C0AB84490ED}" destId="{B9732042-8496-4E3B-BACB-D9C612AF4515}" srcOrd="1" destOrd="0" presId="urn:microsoft.com/office/officeart/2005/8/layout/orgChart1"/>
    <dgm:cxn modelId="{E4B158F3-C4EA-4ECB-9414-0E66CECD0B0D}" type="presParOf" srcId="{5A7AAF3F-3073-4D8D-909A-1C0AB84490ED}" destId="{710A1FF8-2BCA-4F71-A8B3-1E49FF6DD9E2}" srcOrd="2" destOrd="0" presId="urn:microsoft.com/office/officeart/2005/8/layout/orgChart1"/>
    <dgm:cxn modelId="{AA1D4B0E-08FB-428E-B424-DEBC1E0F1701}" type="presParOf" srcId="{D0104669-4708-4C26-85E0-E65255FDB54E}" destId="{99C732AC-E12D-47D4-A120-FF7E79A91625}" srcOrd="2" destOrd="0" presId="urn:microsoft.com/office/officeart/2005/8/layout/orgChart1"/>
    <dgm:cxn modelId="{D9373DEE-4882-452D-B534-28DC9FCC990A}" type="presParOf" srcId="{0656E266-3582-4EBE-B271-E82AADBB49CA}" destId="{645E6ADA-7D4C-410B-B5A8-287E5CBD3BBC}" srcOrd="2" destOrd="0" presId="urn:microsoft.com/office/officeart/2005/8/layout/orgChart1"/>
    <dgm:cxn modelId="{5976BCFA-2507-45DF-AAA6-D9DF5821E8A8}" type="presParOf" srcId="{0656E266-3582-4EBE-B271-E82AADBB49CA}" destId="{BF389503-3F46-4940-BE94-3908384856E4}" srcOrd="3" destOrd="0" presId="urn:microsoft.com/office/officeart/2005/8/layout/orgChart1"/>
    <dgm:cxn modelId="{B8213DDA-66A5-41DA-8F0A-37646F4CB020}" type="presParOf" srcId="{BF389503-3F46-4940-BE94-3908384856E4}" destId="{035962CA-A5EF-4BDA-92CF-A26C16841919}" srcOrd="0" destOrd="0" presId="urn:microsoft.com/office/officeart/2005/8/layout/orgChart1"/>
    <dgm:cxn modelId="{C6EBBE3D-EA1F-448C-8539-9276FE367602}" type="presParOf" srcId="{035962CA-A5EF-4BDA-92CF-A26C16841919}" destId="{69857CEF-FDEC-429B-9FA9-09024FFF302E}" srcOrd="0" destOrd="0" presId="urn:microsoft.com/office/officeart/2005/8/layout/orgChart1"/>
    <dgm:cxn modelId="{09036104-7CA3-4DAF-9043-FBE9C3319002}" type="presParOf" srcId="{035962CA-A5EF-4BDA-92CF-A26C16841919}" destId="{BA11430D-D4F4-4FB6-BDA3-5E8F82D3ED39}" srcOrd="1" destOrd="0" presId="urn:microsoft.com/office/officeart/2005/8/layout/orgChart1"/>
    <dgm:cxn modelId="{DEA5A6A8-5D07-4212-BFE2-1F3C0149E3E5}" type="presParOf" srcId="{BF389503-3F46-4940-BE94-3908384856E4}" destId="{7B5576CC-4FA8-4CC9-A2E3-46DFE5AA7A09}" srcOrd="1" destOrd="0" presId="urn:microsoft.com/office/officeart/2005/8/layout/orgChart1"/>
    <dgm:cxn modelId="{ECAAC2D8-DFFA-41DF-BC7B-FE80AEFD4DA8}" type="presParOf" srcId="{7B5576CC-4FA8-4CC9-A2E3-46DFE5AA7A09}" destId="{6BD3CF8F-FAC8-4C8C-8B55-9DCF880611AE}" srcOrd="0" destOrd="0" presId="urn:microsoft.com/office/officeart/2005/8/layout/orgChart1"/>
    <dgm:cxn modelId="{A193285F-F261-4BBE-87D3-6ED95505A2CB}" type="presParOf" srcId="{7B5576CC-4FA8-4CC9-A2E3-46DFE5AA7A09}" destId="{57F5EC00-46A8-450A-AA12-823C77012E9B}" srcOrd="1" destOrd="0" presId="urn:microsoft.com/office/officeart/2005/8/layout/orgChart1"/>
    <dgm:cxn modelId="{4A731E0E-ABD3-41AC-A989-F30D57CFF7F5}" type="presParOf" srcId="{57F5EC00-46A8-450A-AA12-823C77012E9B}" destId="{F75194AC-A1B1-498F-860F-46E64A2A2607}" srcOrd="0" destOrd="0" presId="urn:microsoft.com/office/officeart/2005/8/layout/orgChart1"/>
    <dgm:cxn modelId="{5896B1DC-61EE-4D8D-A9BA-F819087A6817}" type="presParOf" srcId="{F75194AC-A1B1-498F-860F-46E64A2A2607}" destId="{531A296F-BC7F-44C8-A045-8844A78E822D}" srcOrd="0" destOrd="0" presId="urn:microsoft.com/office/officeart/2005/8/layout/orgChart1"/>
    <dgm:cxn modelId="{B6BFEF8B-BD1D-46DE-8699-F150C0FF8EA8}" type="presParOf" srcId="{F75194AC-A1B1-498F-860F-46E64A2A2607}" destId="{D533C252-22A0-494D-B8FF-E6B46ADEC3E5}" srcOrd="1" destOrd="0" presId="urn:microsoft.com/office/officeart/2005/8/layout/orgChart1"/>
    <dgm:cxn modelId="{A7584383-E01A-4FB6-9B69-6EB1DAE00C91}" type="presParOf" srcId="{57F5EC00-46A8-450A-AA12-823C77012E9B}" destId="{7F799124-C0D9-48CD-AAD1-6D11E0FD8783}" srcOrd="1" destOrd="0" presId="urn:microsoft.com/office/officeart/2005/8/layout/orgChart1"/>
    <dgm:cxn modelId="{0CEB213D-9CD1-4F07-86AE-3AE6FBBBFF2C}" type="presParOf" srcId="{57F5EC00-46A8-450A-AA12-823C77012E9B}" destId="{5E0F43A6-CA71-4571-AF41-A8679BA71A57}" srcOrd="2" destOrd="0" presId="urn:microsoft.com/office/officeart/2005/8/layout/orgChart1"/>
    <dgm:cxn modelId="{F32D9E48-8C8F-4F3F-B0DE-ABEFF186EC1A}" type="presParOf" srcId="{BF389503-3F46-4940-BE94-3908384856E4}" destId="{D0DCDDED-7413-44CC-9851-59996314CF74}" srcOrd="2" destOrd="0" presId="urn:microsoft.com/office/officeart/2005/8/layout/orgChart1"/>
    <dgm:cxn modelId="{06A45270-2407-4785-93E1-03020054506A}" type="presParOf" srcId="{6336DBC4-00FB-4619-9EEF-DDAFED8F3E0E}" destId="{36B4461C-B624-43A7-AF54-A902DF1A0808}" srcOrd="2" destOrd="0" presId="urn:microsoft.com/office/officeart/2005/8/layout/orgChart1"/>
    <dgm:cxn modelId="{BDD31E47-5B51-4781-BD96-879E0D4A3383}" type="presParOf" srcId="{6336DBC4-00FB-4619-9EEF-DDAFED8F3E0E}" destId="{5CBBC061-E7E9-4499-9F10-3F02C267CD58}" srcOrd="3" destOrd="0" presId="urn:microsoft.com/office/officeart/2005/8/layout/orgChart1"/>
    <dgm:cxn modelId="{80A8647B-C949-4C17-BEE5-8955C81C9DF2}" type="presParOf" srcId="{5CBBC061-E7E9-4499-9F10-3F02C267CD58}" destId="{C4CF03F7-4D8B-4F6B-B859-DE96A0551B4F}" srcOrd="0" destOrd="0" presId="urn:microsoft.com/office/officeart/2005/8/layout/orgChart1"/>
    <dgm:cxn modelId="{0C71F018-F14C-4D02-95E1-8934DF8FFE69}" type="presParOf" srcId="{C4CF03F7-4D8B-4F6B-B859-DE96A0551B4F}" destId="{3DD1F8AB-98A3-4639-9584-B54A30812A60}" srcOrd="0" destOrd="0" presId="urn:microsoft.com/office/officeart/2005/8/layout/orgChart1"/>
    <dgm:cxn modelId="{0F8DEA83-58C9-4EE1-BF40-309D3FBC43A3}" type="presParOf" srcId="{C4CF03F7-4D8B-4F6B-B859-DE96A0551B4F}" destId="{0777086B-B12C-4D25-BA2D-7C72A34448D4}" srcOrd="1" destOrd="0" presId="urn:microsoft.com/office/officeart/2005/8/layout/orgChart1"/>
    <dgm:cxn modelId="{C1068503-C4D8-41A0-9314-575203D4E2E8}" type="presParOf" srcId="{5CBBC061-E7E9-4499-9F10-3F02C267CD58}" destId="{FCADF3DA-2BBE-4FB6-BA97-D9FB2BF7755D}" srcOrd="1" destOrd="0" presId="urn:microsoft.com/office/officeart/2005/8/layout/orgChart1"/>
    <dgm:cxn modelId="{B14B32D6-AB8E-4C86-8837-D68B9F44A0BC}" type="presParOf" srcId="{FCADF3DA-2BBE-4FB6-BA97-D9FB2BF7755D}" destId="{A9AC3584-CF52-4F6B-9617-F88521ED843D}" srcOrd="0" destOrd="0" presId="urn:microsoft.com/office/officeart/2005/8/layout/orgChart1"/>
    <dgm:cxn modelId="{25EA93B0-4096-446F-ABDE-97DBAEFE36D9}" type="presParOf" srcId="{FCADF3DA-2BBE-4FB6-BA97-D9FB2BF7755D}" destId="{F5A0437B-C3B9-468A-A82E-F9117779158D}" srcOrd="1" destOrd="0" presId="urn:microsoft.com/office/officeart/2005/8/layout/orgChart1"/>
    <dgm:cxn modelId="{66D3A1D8-7B6D-4F19-A1A6-289455878FFB}" type="presParOf" srcId="{F5A0437B-C3B9-468A-A82E-F9117779158D}" destId="{1DF17BAB-EA2F-4474-9295-1C03F808633A}" srcOrd="0" destOrd="0" presId="urn:microsoft.com/office/officeart/2005/8/layout/orgChart1"/>
    <dgm:cxn modelId="{96B80BCC-1208-4C75-A4DD-51E0458D7673}" type="presParOf" srcId="{1DF17BAB-EA2F-4474-9295-1C03F808633A}" destId="{C4200656-AD1B-4946-99EF-1603D1528FD3}" srcOrd="0" destOrd="0" presId="urn:microsoft.com/office/officeart/2005/8/layout/orgChart1"/>
    <dgm:cxn modelId="{5545C128-D871-43FC-AE83-824C2FA36C0A}" type="presParOf" srcId="{1DF17BAB-EA2F-4474-9295-1C03F808633A}" destId="{F6D5F7C6-9A59-4581-B1EB-8641E3F384D6}" srcOrd="1" destOrd="0" presId="urn:microsoft.com/office/officeart/2005/8/layout/orgChart1"/>
    <dgm:cxn modelId="{62B1F724-1147-40C7-8795-E064CE74842C}" type="presParOf" srcId="{F5A0437B-C3B9-468A-A82E-F9117779158D}" destId="{A9CE9C57-F238-4E7E-9F74-EC17B28DF11A}" srcOrd="1" destOrd="0" presId="urn:microsoft.com/office/officeart/2005/8/layout/orgChart1"/>
    <dgm:cxn modelId="{BDAE6682-728C-42A9-ACFC-B1D657773B27}" type="presParOf" srcId="{A9CE9C57-F238-4E7E-9F74-EC17B28DF11A}" destId="{419A53D3-BDAD-46EA-901C-42CBEE7A269E}" srcOrd="0" destOrd="0" presId="urn:microsoft.com/office/officeart/2005/8/layout/orgChart1"/>
    <dgm:cxn modelId="{B3F62294-84D9-4919-A2FC-F583BDB9CBAD}" type="presParOf" srcId="{A9CE9C57-F238-4E7E-9F74-EC17B28DF11A}" destId="{AA35DFD7-2613-45D4-AEAE-B5020ABF75AF}" srcOrd="1" destOrd="0" presId="urn:microsoft.com/office/officeart/2005/8/layout/orgChart1"/>
    <dgm:cxn modelId="{11061116-A5DB-4F17-9F51-FDB14E393F86}" type="presParOf" srcId="{AA35DFD7-2613-45D4-AEAE-B5020ABF75AF}" destId="{D035EA16-A5AC-4511-9905-D85C99A716CE}" srcOrd="0" destOrd="0" presId="urn:microsoft.com/office/officeart/2005/8/layout/orgChart1"/>
    <dgm:cxn modelId="{400A39BD-41CE-45F9-BE07-192116A1FA46}" type="presParOf" srcId="{D035EA16-A5AC-4511-9905-D85C99A716CE}" destId="{6CD6CDB4-60DA-4CED-9DB8-9212C8514765}" srcOrd="0" destOrd="0" presId="urn:microsoft.com/office/officeart/2005/8/layout/orgChart1"/>
    <dgm:cxn modelId="{4F1F7B32-4164-4CB6-97E1-63AD7F2D20DA}" type="presParOf" srcId="{D035EA16-A5AC-4511-9905-D85C99A716CE}" destId="{5C2EBE5A-6213-49DC-9154-9DC5396DDD8B}" srcOrd="1" destOrd="0" presId="urn:microsoft.com/office/officeart/2005/8/layout/orgChart1"/>
    <dgm:cxn modelId="{29658356-D847-4284-AC70-32B5DF5AEF31}" type="presParOf" srcId="{AA35DFD7-2613-45D4-AEAE-B5020ABF75AF}" destId="{8729C523-D43A-4680-A488-D826EE88D152}" srcOrd="1" destOrd="0" presId="urn:microsoft.com/office/officeart/2005/8/layout/orgChart1"/>
    <dgm:cxn modelId="{94DD7645-2C16-499E-89AF-9F920A42E391}" type="presParOf" srcId="{AA35DFD7-2613-45D4-AEAE-B5020ABF75AF}" destId="{7E30251D-23C0-4477-99B4-29C995D8172C}" srcOrd="2" destOrd="0" presId="urn:microsoft.com/office/officeart/2005/8/layout/orgChart1"/>
    <dgm:cxn modelId="{61A39ED1-A2EF-4EE6-ACD8-9B4B63C3E1B7}" type="presParOf" srcId="{F5A0437B-C3B9-468A-A82E-F9117779158D}" destId="{8471B92F-FB90-4F7F-9412-8F6844A06AF4}" srcOrd="2" destOrd="0" presId="urn:microsoft.com/office/officeart/2005/8/layout/orgChart1"/>
    <dgm:cxn modelId="{CCAEBA37-C5FD-4D83-A71E-D363CA3591B3}" type="presParOf" srcId="{FCADF3DA-2BBE-4FB6-BA97-D9FB2BF7755D}" destId="{163BEE6A-5F8F-485C-AA47-31B319C9885B}" srcOrd="2" destOrd="0" presId="urn:microsoft.com/office/officeart/2005/8/layout/orgChart1"/>
    <dgm:cxn modelId="{8FEFD2C3-5F23-41B2-B7AF-BF86B3315FBE}" type="presParOf" srcId="{FCADF3DA-2BBE-4FB6-BA97-D9FB2BF7755D}" destId="{3BA9871E-1F8C-488D-8403-8D214B481F37}" srcOrd="3" destOrd="0" presId="urn:microsoft.com/office/officeart/2005/8/layout/orgChart1"/>
    <dgm:cxn modelId="{D49DD3BF-45A0-4EB1-8000-81A2515D8AC3}" type="presParOf" srcId="{3BA9871E-1F8C-488D-8403-8D214B481F37}" destId="{BCD9CB47-A115-4140-B432-A0AA12D82593}" srcOrd="0" destOrd="0" presId="urn:microsoft.com/office/officeart/2005/8/layout/orgChart1"/>
    <dgm:cxn modelId="{7CE80679-56B6-42B1-8909-02D8990031C4}" type="presParOf" srcId="{BCD9CB47-A115-4140-B432-A0AA12D82593}" destId="{4184C6EA-9AB5-478F-934F-74A22BB27A8B}" srcOrd="0" destOrd="0" presId="urn:microsoft.com/office/officeart/2005/8/layout/orgChart1"/>
    <dgm:cxn modelId="{FC0239F9-F208-478C-AF8C-BB54FCA5EAE0}" type="presParOf" srcId="{BCD9CB47-A115-4140-B432-A0AA12D82593}" destId="{1C20B208-3AD9-42E3-94F0-71E1C0F2A2CD}" srcOrd="1" destOrd="0" presId="urn:microsoft.com/office/officeart/2005/8/layout/orgChart1"/>
    <dgm:cxn modelId="{60700287-58BB-429E-8BFD-C24F4214C93C}" type="presParOf" srcId="{3BA9871E-1F8C-488D-8403-8D214B481F37}" destId="{95013E69-8E1D-48E0-8181-3176EA334920}" srcOrd="1" destOrd="0" presId="urn:microsoft.com/office/officeart/2005/8/layout/orgChart1"/>
    <dgm:cxn modelId="{AE8374D4-6D20-4562-BBBE-E9DD533951D1}" type="presParOf" srcId="{3BA9871E-1F8C-488D-8403-8D214B481F37}" destId="{0FED5522-29EC-4A48-A816-84671D0BDF92}" srcOrd="2" destOrd="0" presId="urn:microsoft.com/office/officeart/2005/8/layout/orgChart1"/>
    <dgm:cxn modelId="{61119F6D-36F6-4AA0-9D12-9212ADE1E6B1}" type="presParOf" srcId="{5CBBC061-E7E9-4499-9F10-3F02C267CD58}" destId="{54CB525E-94B8-48A5-A38A-1342DD612B4B}" srcOrd="2" destOrd="0" presId="urn:microsoft.com/office/officeart/2005/8/layout/orgChart1"/>
    <dgm:cxn modelId="{443BCE7C-B2A4-4266-8E44-92F4DD24EB23}" type="presParOf" srcId="{A7E3C084-0C18-44B0-9EE7-218CA6134CCD}" destId="{188D06DC-4539-482C-B5EA-F17B2FFE308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CD775-28E4-194D-99B8-C0FB00DCE11D}">
      <dsp:nvSpPr>
        <dsp:cNvPr id="0" name=""/>
        <dsp:cNvSpPr/>
      </dsp:nvSpPr>
      <dsp:spPr>
        <a:xfrm rot="5400000">
          <a:off x="3497086" y="-1689346"/>
          <a:ext cx="886773" cy="468358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Mr. NAVEEN PRATHAPANENI</a:t>
          </a:r>
        </a:p>
      </dsp:txBody>
      <dsp:txXfrm rot="-5400000">
        <a:off x="1598680" y="252349"/>
        <a:ext cx="4640297" cy="800195"/>
      </dsp:txXfrm>
    </dsp:sp>
    <dsp:sp modelId="{5AF863BA-BB67-E448-812D-75F167541A64}">
      <dsp:nvSpPr>
        <dsp:cNvPr id="0" name=""/>
        <dsp:cNvSpPr/>
      </dsp:nvSpPr>
      <dsp:spPr>
        <a:xfrm>
          <a:off x="43" y="118964"/>
          <a:ext cx="1598636" cy="106696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IBM Mentor</a:t>
          </a:r>
          <a:endParaRPr lang="en-US" sz="3200" kern="1200" dirty="0"/>
        </a:p>
      </dsp:txBody>
      <dsp:txXfrm>
        <a:off x="52128" y="171049"/>
        <a:ext cx="1494466" cy="962794"/>
      </dsp:txXfrm>
    </dsp:sp>
    <dsp:sp modelId="{2B67A1FE-AC9D-7A42-8719-5C1373E797DC}">
      <dsp:nvSpPr>
        <dsp:cNvPr id="0" name=""/>
        <dsp:cNvSpPr/>
      </dsp:nvSpPr>
      <dsp:spPr>
        <a:xfrm rot="5400000">
          <a:off x="3498143" y="-488153"/>
          <a:ext cx="885542" cy="468279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Mr. DEEPNEEL MAJUMDAR</a:t>
          </a:r>
        </a:p>
      </dsp:txBody>
      <dsp:txXfrm rot="-5400000">
        <a:off x="1599520" y="1453699"/>
        <a:ext cx="4639561" cy="799084"/>
      </dsp:txXfrm>
    </dsp:sp>
    <dsp:sp modelId="{21CCB99D-E778-0441-A526-6CDA85FE678E}">
      <dsp:nvSpPr>
        <dsp:cNvPr id="0" name=""/>
        <dsp:cNvSpPr/>
      </dsp:nvSpPr>
      <dsp:spPr>
        <a:xfrm>
          <a:off x="43" y="1314182"/>
          <a:ext cx="1599120" cy="1134425"/>
        </a:xfrm>
        <a:prstGeom prst="roundRect">
          <a:avLst/>
        </a:prstGeom>
        <a:solidFill>
          <a:srgbClr val="9BAFB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rgbClr val="FFFFFF"/>
              </a:solidFill>
              <a:latin typeface="Gill Sans MT" panose="020B0502020104020203"/>
              <a:ea typeface="+mn-ea"/>
              <a:cs typeface="+mn-cs"/>
            </a:rPr>
            <a:t>Edunet Mentor</a:t>
          </a:r>
          <a:endParaRPr lang="en-US" sz="3200" kern="1200" dirty="0">
            <a:solidFill>
              <a:srgbClr val="FFFFFF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55421" y="1369560"/>
        <a:ext cx="1488364" cy="1023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BEE6A-5F8F-485C-AA47-31B319C9885B}">
      <dsp:nvSpPr>
        <dsp:cNvPr id="0" name=""/>
        <dsp:cNvSpPr/>
      </dsp:nvSpPr>
      <dsp:spPr>
        <a:xfrm>
          <a:off x="6059252" y="2543317"/>
          <a:ext cx="608672" cy="171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61"/>
              </a:lnTo>
              <a:lnTo>
                <a:pt x="608672" y="76961"/>
              </a:lnTo>
              <a:lnTo>
                <a:pt x="608672" y="171222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A53D3-BDAD-46EA-901C-42CBEE7A269E}">
      <dsp:nvSpPr>
        <dsp:cNvPr id="0" name=""/>
        <dsp:cNvSpPr/>
      </dsp:nvSpPr>
      <dsp:spPr>
        <a:xfrm>
          <a:off x="4936093" y="3259354"/>
          <a:ext cx="143816" cy="579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9183"/>
              </a:lnTo>
              <a:lnTo>
                <a:pt x="143816" y="579183"/>
              </a:lnTo>
            </a:path>
          </a:pathLst>
        </a:custGeom>
        <a:noFill/>
        <a:ln w="635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A9AC3584-CF52-4F6B-9617-F88521ED843D}">
      <dsp:nvSpPr>
        <dsp:cNvPr id="0" name=""/>
        <dsp:cNvSpPr/>
      </dsp:nvSpPr>
      <dsp:spPr>
        <a:xfrm>
          <a:off x="5378806" y="2543317"/>
          <a:ext cx="680446" cy="171222"/>
        </a:xfrm>
        <a:custGeom>
          <a:avLst/>
          <a:gdLst/>
          <a:ahLst/>
          <a:cxnLst/>
          <a:rect l="0" t="0" r="0" b="0"/>
          <a:pathLst>
            <a:path>
              <a:moveTo>
                <a:pt x="680446" y="0"/>
              </a:moveTo>
              <a:lnTo>
                <a:pt x="680446" y="76961"/>
              </a:lnTo>
              <a:lnTo>
                <a:pt x="0" y="76961"/>
              </a:lnTo>
              <a:lnTo>
                <a:pt x="0" y="171222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4461C-B624-43A7-AF54-A902DF1A0808}">
      <dsp:nvSpPr>
        <dsp:cNvPr id="0" name=""/>
        <dsp:cNvSpPr/>
      </dsp:nvSpPr>
      <dsp:spPr>
        <a:xfrm>
          <a:off x="4450515" y="896618"/>
          <a:ext cx="1608737" cy="4923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054"/>
              </a:lnTo>
              <a:lnTo>
                <a:pt x="1608737" y="398054"/>
              </a:lnTo>
              <a:lnTo>
                <a:pt x="1608737" y="492315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3CF8F-FAC8-4C8C-8B55-9DCF880611AE}">
      <dsp:nvSpPr>
        <dsp:cNvPr id="0" name=""/>
        <dsp:cNvSpPr/>
      </dsp:nvSpPr>
      <dsp:spPr>
        <a:xfrm>
          <a:off x="3290939" y="3071707"/>
          <a:ext cx="201987" cy="849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9451"/>
              </a:lnTo>
              <a:lnTo>
                <a:pt x="201987" y="849451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E6ADA-7D4C-410B-B5A8-287E5CBD3BBC}">
      <dsp:nvSpPr>
        <dsp:cNvPr id="0" name=""/>
        <dsp:cNvSpPr/>
      </dsp:nvSpPr>
      <dsp:spPr>
        <a:xfrm>
          <a:off x="2472863" y="2471845"/>
          <a:ext cx="324328" cy="352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88"/>
              </a:lnTo>
              <a:lnTo>
                <a:pt x="324328" y="352988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2D2779-80D8-400B-B36A-D001BEC70ACF}">
      <dsp:nvSpPr>
        <dsp:cNvPr id="0" name=""/>
        <dsp:cNvSpPr/>
      </dsp:nvSpPr>
      <dsp:spPr>
        <a:xfrm>
          <a:off x="1503458" y="3095843"/>
          <a:ext cx="807123" cy="3709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731"/>
              </a:lnTo>
              <a:lnTo>
                <a:pt x="807123" y="276731"/>
              </a:lnTo>
              <a:lnTo>
                <a:pt x="807123" y="370992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EED8F4-3573-49C1-9693-E8257072BE6F}">
      <dsp:nvSpPr>
        <dsp:cNvPr id="0" name=""/>
        <dsp:cNvSpPr/>
      </dsp:nvSpPr>
      <dsp:spPr>
        <a:xfrm>
          <a:off x="1228262" y="4752651"/>
          <a:ext cx="499079" cy="343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983"/>
              </a:lnTo>
              <a:lnTo>
                <a:pt x="499079" y="248983"/>
              </a:lnTo>
              <a:lnTo>
                <a:pt x="499079" y="343243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9F26A-A5C7-4D59-91B9-4F577B402158}">
      <dsp:nvSpPr>
        <dsp:cNvPr id="0" name=""/>
        <dsp:cNvSpPr/>
      </dsp:nvSpPr>
      <dsp:spPr>
        <a:xfrm>
          <a:off x="190594" y="5520634"/>
          <a:ext cx="2597701" cy="388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866"/>
              </a:lnTo>
              <a:lnTo>
                <a:pt x="2597701" y="388866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35433-E364-49CA-83FB-5E2C800C2821}">
      <dsp:nvSpPr>
        <dsp:cNvPr id="0" name=""/>
        <dsp:cNvSpPr/>
      </dsp:nvSpPr>
      <dsp:spPr>
        <a:xfrm>
          <a:off x="549683" y="4752651"/>
          <a:ext cx="678578" cy="319122"/>
        </a:xfrm>
        <a:custGeom>
          <a:avLst/>
          <a:gdLst/>
          <a:ahLst/>
          <a:cxnLst/>
          <a:rect l="0" t="0" r="0" b="0"/>
          <a:pathLst>
            <a:path>
              <a:moveTo>
                <a:pt x="678578" y="0"/>
              </a:moveTo>
              <a:lnTo>
                <a:pt x="678578" y="224861"/>
              </a:lnTo>
              <a:lnTo>
                <a:pt x="0" y="224861"/>
              </a:lnTo>
              <a:lnTo>
                <a:pt x="0" y="319122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7BDCE-505B-4EA3-BBD4-810853E57BED}">
      <dsp:nvSpPr>
        <dsp:cNvPr id="0" name=""/>
        <dsp:cNvSpPr/>
      </dsp:nvSpPr>
      <dsp:spPr>
        <a:xfrm>
          <a:off x="992771" y="3957965"/>
          <a:ext cx="235490" cy="25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"/>
              </a:lnTo>
              <a:lnTo>
                <a:pt x="235490" y="157303"/>
              </a:lnTo>
              <a:lnTo>
                <a:pt x="235490" y="251564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332B1-01DF-4DB1-B77B-4B5A716EB11C}">
      <dsp:nvSpPr>
        <dsp:cNvPr id="0" name=""/>
        <dsp:cNvSpPr/>
      </dsp:nvSpPr>
      <dsp:spPr>
        <a:xfrm>
          <a:off x="992771" y="3095843"/>
          <a:ext cx="510686" cy="368375"/>
        </a:xfrm>
        <a:custGeom>
          <a:avLst/>
          <a:gdLst/>
          <a:ahLst/>
          <a:cxnLst/>
          <a:rect l="0" t="0" r="0" b="0"/>
          <a:pathLst>
            <a:path>
              <a:moveTo>
                <a:pt x="510686" y="0"/>
              </a:moveTo>
              <a:lnTo>
                <a:pt x="510686" y="274114"/>
              </a:lnTo>
              <a:lnTo>
                <a:pt x="0" y="274114"/>
              </a:lnTo>
              <a:lnTo>
                <a:pt x="0" y="368375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221EA6-9507-4882-B7A6-DF06F4ADCB31}">
      <dsp:nvSpPr>
        <dsp:cNvPr id="0" name=""/>
        <dsp:cNvSpPr/>
      </dsp:nvSpPr>
      <dsp:spPr>
        <a:xfrm>
          <a:off x="1997205" y="2471845"/>
          <a:ext cx="475657" cy="377123"/>
        </a:xfrm>
        <a:custGeom>
          <a:avLst/>
          <a:gdLst/>
          <a:ahLst/>
          <a:cxnLst/>
          <a:rect l="0" t="0" r="0" b="0"/>
          <a:pathLst>
            <a:path>
              <a:moveTo>
                <a:pt x="475657" y="0"/>
              </a:moveTo>
              <a:lnTo>
                <a:pt x="475657" y="377123"/>
              </a:lnTo>
              <a:lnTo>
                <a:pt x="0" y="377123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07226-B59D-49F3-B79C-155E49875892}">
      <dsp:nvSpPr>
        <dsp:cNvPr id="0" name=""/>
        <dsp:cNvSpPr/>
      </dsp:nvSpPr>
      <dsp:spPr>
        <a:xfrm>
          <a:off x="2472863" y="896618"/>
          <a:ext cx="1977651" cy="437262"/>
        </a:xfrm>
        <a:custGeom>
          <a:avLst/>
          <a:gdLst/>
          <a:ahLst/>
          <a:cxnLst/>
          <a:rect l="0" t="0" r="0" b="0"/>
          <a:pathLst>
            <a:path>
              <a:moveTo>
                <a:pt x="1977651" y="0"/>
              </a:moveTo>
              <a:lnTo>
                <a:pt x="1977651" y="343001"/>
              </a:lnTo>
              <a:lnTo>
                <a:pt x="0" y="343001"/>
              </a:lnTo>
              <a:lnTo>
                <a:pt x="0" y="437262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5712FF-CB23-476D-B08B-DA71431973BB}">
      <dsp:nvSpPr>
        <dsp:cNvPr id="0" name=""/>
        <dsp:cNvSpPr/>
      </dsp:nvSpPr>
      <dsp:spPr>
        <a:xfrm>
          <a:off x="3905086" y="296307"/>
          <a:ext cx="1090857" cy="600310"/>
        </a:xfrm>
        <a:prstGeom prst="flowChartConnector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Start</a:t>
          </a:r>
          <a:endParaRPr lang="en-IN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8" y="384220"/>
        <a:ext cx="771353" cy="424484"/>
      </dsp:txXfrm>
    </dsp:sp>
    <dsp:sp modelId="{B88D8C76-F039-4301-9EBB-7A98A03A8AF1}">
      <dsp:nvSpPr>
        <dsp:cNvPr id="0" name=""/>
        <dsp:cNvSpPr/>
      </dsp:nvSpPr>
      <dsp:spPr>
        <a:xfrm>
          <a:off x="1366663" y="1333880"/>
          <a:ext cx="2212399" cy="1137965"/>
        </a:xfrm>
        <a:prstGeom prst="flowChartDecision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Face Detection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19763" y="1618371"/>
        <a:ext cx="1106199" cy="568983"/>
      </dsp:txXfrm>
    </dsp:sp>
    <dsp:sp modelId="{70A3AE52-E1D4-4A21-9B93-34820BD45E64}">
      <dsp:nvSpPr>
        <dsp:cNvPr id="0" name=""/>
        <dsp:cNvSpPr/>
      </dsp:nvSpPr>
      <dsp:spPr>
        <a:xfrm>
          <a:off x="1009711" y="2602096"/>
          <a:ext cx="987493" cy="493746"/>
        </a:xfrm>
        <a:prstGeom prst="flowChartAlternateProcess">
          <a:avLst/>
        </a:prstGeom>
        <a:solidFill>
          <a:srgbClr val="3399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Known Person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33813" y="2626198"/>
        <a:ext cx="939289" cy="445542"/>
      </dsp:txXfrm>
    </dsp:sp>
    <dsp:sp modelId="{C135BA35-106D-4557-B956-E6C19827F681}">
      <dsp:nvSpPr>
        <dsp:cNvPr id="0" name=""/>
        <dsp:cNvSpPr/>
      </dsp:nvSpPr>
      <dsp:spPr>
        <a:xfrm>
          <a:off x="499024" y="3464218"/>
          <a:ext cx="987493" cy="493746"/>
        </a:xfrm>
        <a:prstGeom prst="flowChartAlternateProcess">
          <a:avLst/>
        </a:prstGeom>
        <a:solidFill>
          <a:srgbClr val="3399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Danger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3126" y="3488320"/>
        <a:ext cx="939289" cy="445542"/>
      </dsp:txXfrm>
    </dsp:sp>
    <dsp:sp modelId="{76EF7255-A4BA-4AF8-AC1A-53ABAA674536}">
      <dsp:nvSpPr>
        <dsp:cNvPr id="0" name=""/>
        <dsp:cNvSpPr/>
      </dsp:nvSpPr>
      <dsp:spPr>
        <a:xfrm>
          <a:off x="416757" y="4209529"/>
          <a:ext cx="1623008" cy="543121"/>
        </a:xfrm>
        <a:prstGeom prst="round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Alert  by Voice Commands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3270" y="4236042"/>
        <a:ext cx="1569982" cy="490095"/>
      </dsp:txXfrm>
    </dsp:sp>
    <dsp:sp modelId="{9220FAD5-4E7C-49F4-B1F4-D50A9A96F09B}">
      <dsp:nvSpPr>
        <dsp:cNvPr id="0" name=""/>
        <dsp:cNvSpPr/>
      </dsp:nvSpPr>
      <dsp:spPr>
        <a:xfrm>
          <a:off x="100822" y="5071773"/>
          <a:ext cx="897721" cy="448860"/>
        </a:xfrm>
        <a:prstGeom prst="roundRect">
          <a:avLst/>
        </a:prstGeom>
        <a:solidFill>
          <a:srgbClr val="3399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Police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2734" y="5093685"/>
        <a:ext cx="853897" cy="405036"/>
      </dsp:txXfrm>
    </dsp:sp>
    <dsp:sp modelId="{77CF220A-4510-47DF-8787-D3DD092CFAA7}">
      <dsp:nvSpPr>
        <dsp:cNvPr id="0" name=""/>
        <dsp:cNvSpPr/>
      </dsp:nvSpPr>
      <dsp:spPr>
        <a:xfrm>
          <a:off x="2788295" y="5637939"/>
          <a:ext cx="1086243" cy="543121"/>
        </a:xfrm>
        <a:prstGeom prst="ellipse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End</a:t>
          </a:r>
          <a:endParaRPr lang="en-IN" sz="2000" kern="1200" dirty="0"/>
        </a:p>
      </dsp:txBody>
      <dsp:txXfrm>
        <a:off x="2947372" y="5717477"/>
        <a:ext cx="768089" cy="384045"/>
      </dsp:txXfrm>
    </dsp:sp>
    <dsp:sp modelId="{01EF97F0-16D7-42B5-8D0D-F04ACDD11AC1}">
      <dsp:nvSpPr>
        <dsp:cNvPr id="0" name=""/>
        <dsp:cNvSpPr/>
      </dsp:nvSpPr>
      <dsp:spPr>
        <a:xfrm>
          <a:off x="1278480" y="5095895"/>
          <a:ext cx="897721" cy="448860"/>
        </a:xfrm>
        <a:prstGeom prst="roundRect">
          <a:avLst/>
        </a:prstGeom>
        <a:solidFill>
          <a:srgbClr val="3399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Neighbor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00392" y="5117807"/>
        <a:ext cx="853897" cy="405036"/>
      </dsp:txXfrm>
    </dsp:sp>
    <dsp:sp modelId="{0772F578-4F9D-4B7A-A32C-D1FF0FC098D2}">
      <dsp:nvSpPr>
        <dsp:cNvPr id="0" name=""/>
        <dsp:cNvSpPr/>
      </dsp:nvSpPr>
      <dsp:spPr>
        <a:xfrm>
          <a:off x="1816835" y="3466835"/>
          <a:ext cx="987493" cy="493746"/>
        </a:xfrm>
        <a:prstGeom prst="flowChartAlternateProcess">
          <a:avLst/>
        </a:prstGeom>
        <a:solidFill>
          <a:srgbClr val="3399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Not in Danger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40937" y="3490937"/>
        <a:ext cx="939289" cy="445542"/>
      </dsp:txXfrm>
    </dsp:sp>
    <dsp:sp modelId="{69857CEF-FDEC-429B-9FA9-09024FFF302E}">
      <dsp:nvSpPr>
        <dsp:cNvPr id="0" name=""/>
        <dsp:cNvSpPr/>
      </dsp:nvSpPr>
      <dsp:spPr>
        <a:xfrm>
          <a:off x="2797192" y="2577960"/>
          <a:ext cx="987493" cy="493746"/>
        </a:xfrm>
        <a:prstGeom prst="flowChartAlternateProcess">
          <a:avLst/>
        </a:prstGeom>
        <a:solidFill>
          <a:srgbClr val="3399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Unknown Person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21294" y="2602062"/>
        <a:ext cx="939289" cy="445542"/>
      </dsp:txXfrm>
    </dsp:sp>
    <dsp:sp modelId="{531A296F-BC7F-44C8-A045-8844A78E822D}">
      <dsp:nvSpPr>
        <dsp:cNvPr id="0" name=""/>
        <dsp:cNvSpPr/>
      </dsp:nvSpPr>
      <dsp:spPr>
        <a:xfrm>
          <a:off x="3492926" y="3464218"/>
          <a:ext cx="1398461" cy="913880"/>
        </a:xfrm>
        <a:prstGeom prst="flowChartAlternateProcess">
          <a:avLst/>
        </a:prstGeom>
        <a:solidFill>
          <a:srgbClr val="002060"/>
        </a:solidFill>
        <a:ln>
          <a:solidFill>
            <a:schemeClr val="accent1">
              <a:lumMod val="50000"/>
            </a:schemeClr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Alert members with Image &amp; Geolocation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37537" y="3508829"/>
        <a:ext cx="1309239" cy="824658"/>
      </dsp:txXfrm>
    </dsp:sp>
    <dsp:sp modelId="{3DD1F8AB-98A3-4639-9584-B54A30812A60}">
      <dsp:nvSpPr>
        <dsp:cNvPr id="0" name=""/>
        <dsp:cNvSpPr/>
      </dsp:nvSpPr>
      <dsp:spPr>
        <a:xfrm>
          <a:off x="4889220" y="1388933"/>
          <a:ext cx="2340064" cy="1154384"/>
        </a:xfrm>
        <a:prstGeom prst="flowChartDecision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Detection</a:t>
          </a:r>
          <a:endParaRPr lang="en-IN" sz="1100" kern="1200" dirty="0"/>
        </a:p>
      </dsp:txBody>
      <dsp:txXfrm>
        <a:off x="5474236" y="1677529"/>
        <a:ext cx="1170032" cy="577192"/>
      </dsp:txXfrm>
    </dsp:sp>
    <dsp:sp modelId="{C4200656-AD1B-4946-99EF-1603D1528FD3}">
      <dsp:nvSpPr>
        <dsp:cNvPr id="0" name=""/>
        <dsp:cNvSpPr/>
      </dsp:nvSpPr>
      <dsp:spPr>
        <a:xfrm>
          <a:off x="4825414" y="2714540"/>
          <a:ext cx="1106783" cy="544813"/>
        </a:xfrm>
        <a:prstGeom prst="flowChartAlternateProcess">
          <a:avLst/>
        </a:prstGeom>
        <a:solidFill>
          <a:srgbClr val="3399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Hazardous objects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52009" y="2741135"/>
        <a:ext cx="1053593" cy="491623"/>
      </dsp:txXfrm>
    </dsp:sp>
    <dsp:sp modelId="{6CD6CDB4-60DA-4CED-9DB8-9212C8514765}">
      <dsp:nvSpPr>
        <dsp:cNvPr id="0" name=""/>
        <dsp:cNvSpPr/>
      </dsp:nvSpPr>
      <dsp:spPr>
        <a:xfrm>
          <a:off x="5079909" y="3531704"/>
          <a:ext cx="1004029" cy="613664"/>
        </a:xfrm>
        <a:prstGeom prst="flowChartAlternateProcess">
          <a:avLst/>
        </a:prstGeom>
        <a:solidFill>
          <a:srgbClr val="3399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Alert by Alarm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09865" y="3561660"/>
        <a:ext cx="944117" cy="553752"/>
      </dsp:txXfrm>
    </dsp:sp>
    <dsp:sp modelId="{4184C6EA-9AB5-478F-934F-74A22BB27A8B}">
      <dsp:nvSpPr>
        <dsp:cNvPr id="0" name=""/>
        <dsp:cNvSpPr/>
      </dsp:nvSpPr>
      <dsp:spPr>
        <a:xfrm>
          <a:off x="6099308" y="2714540"/>
          <a:ext cx="1137233" cy="532200"/>
        </a:xfrm>
        <a:prstGeom prst="flowChartAlternateProcess">
          <a:avLst/>
        </a:prstGeom>
        <a:solidFill>
          <a:srgbClr val="3399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Non-hazardous objects</a:t>
          </a:r>
          <a:endParaRPr lang="en-IN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25287" y="2740519"/>
        <a:ext cx="1085275" cy="480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65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4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2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5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42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1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43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1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2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6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bhu00/ProjectRakshaAlert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5DF57-098C-4FCB-B7A8-E497E9B60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dirty="0"/>
              <a:t>RAKSHA Alert</a:t>
            </a:r>
            <a:br>
              <a:rPr lang="en-US" dirty="0"/>
            </a:br>
            <a:r>
              <a:rPr lang="en-US" sz="2400" cap="none" dirty="0"/>
              <a:t>(Intruder detector system)</a:t>
            </a:r>
            <a:endParaRPr lang="en-US" kern="1200" cap="all" spc="200" baseline="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054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EA8E4-2B1A-430A-A41B-30AE8D1A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Results / Outcomes /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7BAE-B1B3-43F5-817C-987B4C2A3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IN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Raksha Alert integrates detection, alerting, and emergency response into a unified system.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It efficiently enhances security, delivering robust protection and user’s peace of mind.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3065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5747E-0BF5-40C6-D4AD-0FF058921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20394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932" y="540755"/>
            <a:ext cx="4487298" cy="1174991"/>
          </a:xfr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IN" sz="2400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58A8F-6943-4E76-8967-55B21E8D3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16" y="969092"/>
            <a:ext cx="4804931" cy="4919815"/>
          </a:xfrm>
        </p:spPr>
        <p:txBody>
          <a:bodyPr anchor="ctr"/>
          <a:lstStyle/>
          <a:p>
            <a:pPr marL="0" indent="0" algn="just">
              <a:lnSpc>
                <a:spcPct val="150000"/>
              </a:lnSpc>
              <a:buNone/>
            </a:pPr>
            <a:endParaRPr lang="en-IN" dirty="0"/>
          </a:p>
          <a:p>
            <a:pPr algn="just">
              <a:lnSpc>
                <a:spcPct val="150000"/>
              </a:lnSpc>
            </a:pPr>
            <a:r>
              <a:rPr lang="en-US" b="1" dirty="0"/>
              <a:t>Internet Dependency: </a:t>
            </a:r>
            <a:r>
              <a:rPr lang="en-IN" dirty="0"/>
              <a:t>Requires a stable internet connection.</a:t>
            </a: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b="1" dirty="0"/>
              <a:t>Environmental Challenges: </a:t>
            </a:r>
            <a:r>
              <a:rPr lang="en-US" dirty="0"/>
              <a:t>Low light affect facial recognition accuracy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False Positives: </a:t>
            </a:r>
            <a:r>
              <a:rPr lang="en-US" dirty="0"/>
              <a:t>Unrecognized individuals occasionally trigger false alerts.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5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180" y="398673"/>
            <a:ext cx="5925310" cy="1174991"/>
          </a:xfrm>
        </p:spPr>
        <p:txBody>
          <a:bodyPr>
            <a:normAutofit/>
          </a:bodyPr>
          <a:lstStyle/>
          <a:p>
            <a:r>
              <a:rPr lang="en-IN" sz="2400" dirty="0"/>
              <a:t>Future Enhancements/Scope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A6280-589F-C0E2-BE2F-BC5FC461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4" r="30594" b="8687"/>
          <a:stretch/>
        </p:blipFill>
        <p:spPr>
          <a:xfrm>
            <a:off x="0" y="0"/>
            <a:ext cx="472306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58A8F-6943-4E76-8967-55B21E8D3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180" y="1795118"/>
            <a:ext cx="5925310" cy="48018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ea typeface="Calibri" panose="020F0502020204030204" pitchFamily="34" charset="0"/>
              </a:rPr>
              <a:t>E</a:t>
            </a:r>
            <a:r>
              <a:rPr lang="en-IN" sz="2000" dirty="0">
                <a:effectLst/>
                <a:ea typeface="Calibri" panose="020F0502020204030204" pitchFamily="34" charset="0"/>
              </a:rPr>
              <a:t>nhanced </a:t>
            </a:r>
            <a:r>
              <a:rPr lang="en-IN" sz="2000" dirty="0"/>
              <a:t>Emotion recognition &amp; </a:t>
            </a:r>
            <a:r>
              <a:rPr lang="en-IN" sz="2000" dirty="0">
                <a:ea typeface="Calibri" panose="020F0502020204030204" pitchFamily="34" charset="0"/>
              </a:rPr>
              <a:t>V</a:t>
            </a:r>
            <a:r>
              <a:rPr lang="en-IN" sz="2000" dirty="0">
                <a:effectLst/>
                <a:ea typeface="Calibri" panose="020F0502020204030204" pitchFamily="34" charset="0"/>
              </a:rPr>
              <a:t>oice commands </a:t>
            </a:r>
            <a:endParaRPr lang="en-IN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ea typeface="Calibri" panose="020F0502020204030204" pitchFamily="34" charset="0"/>
              </a:rPr>
              <a:t>B</a:t>
            </a:r>
            <a:r>
              <a:rPr lang="en-IN" sz="2000" dirty="0">
                <a:effectLst/>
                <a:ea typeface="Calibri" panose="020F0502020204030204" pitchFamily="34" charset="0"/>
              </a:rPr>
              <a:t>ehaviour analysis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Iris and gait recognition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ea typeface="Calibri" panose="020F0502020204030204" pitchFamily="34" charset="0"/>
              </a:rPr>
              <a:t>D</a:t>
            </a:r>
            <a:r>
              <a:rPr lang="en-IN" sz="2000" dirty="0">
                <a:effectLst/>
                <a:ea typeface="Calibri" panose="020F0502020204030204" pitchFamily="34" charset="0"/>
              </a:rPr>
              <a:t>ata privacy with stronger encryption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ea typeface="Calibri" panose="020F0502020204030204" pitchFamily="34" charset="0"/>
              </a:rPr>
              <a:t>IoT Integration </a:t>
            </a:r>
            <a:r>
              <a:rPr lang="en-IN" sz="2000" dirty="0">
                <a:effectLst/>
                <a:ea typeface="Calibri" panose="020F0502020204030204" pitchFamily="34" charset="0"/>
              </a:rPr>
              <a:t>with smart home devices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ea typeface="Calibri" panose="020F0502020204030204" pitchFamily="34" charset="0"/>
              </a:rPr>
              <a:t>C</a:t>
            </a:r>
            <a:r>
              <a:rPr lang="en-IN" sz="2000" dirty="0">
                <a:effectLst/>
                <a:ea typeface="Calibri" panose="020F0502020204030204" pitchFamily="34" charset="0"/>
              </a:rPr>
              <a:t>oordinate multiple cameras for better coverage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Mobile App</a:t>
            </a:r>
            <a:endParaRPr lang="en-IN" sz="2000" dirty="0">
              <a:effectLst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1641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Autofit/>
          </a:bodyPr>
          <a:lstStyle/>
          <a:p>
            <a:endParaRPr lang="en-US" sz="4400" kern="1200" cap="all" spc="200" baseline="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F848A-8B7E-FB24-0119-F7D7E3E2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4" b="7574"/>
          <a:stretch/>
        </p:blipFill>
        <p:spPr>
          <a:xfrm>
            <a:off x="809005" y="758940"/>
            <a:ext cx="10577681" cy="50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03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Autofit/>
          </a:bodyPr>
          <a:lstStyle/>
          <a:p>
            <a:endParaRPr lang="en-US" sz="4400" kern="1200" cap="all" spc="200" baseline="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61BED-DA61-424D-AC8C-F562DDCA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2" b="7658"/>
          <a:stretch/>
        </p:blipFill>
        <p:spPr>
          <a:xfrm>
            <a:off x="801520" y="802767"/>
            <a:ext cx="10585166" cy="49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1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Autofit/>
          </a:bodyPr>
          <a:lstStyle/>
          <a:p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endParaRPr lang="en-US" sz="4400" kern="1200" cap="all" spc="200" baseline="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83BB8-BDE0-1F15-6122-3FE5376A2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9" b="7670"/>
          <a:stretch/>
        </p:blipFill>
        <p:spPr>
          <a:xfrm>
            <a:off x="801520" y="802768"/>
            <a:ext cx="10585166" cy="50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3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33" y="1323950"/>
            <a:ext cx="3166189" cy="730992"/>
          </a:xfr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3600" dirty="0"/>
              <a:t>GitHub</a:t>
            </a:r>
            <a:r>
              <a:rPr lang="en-US" sz="2400" dirty="0"/>
              <a:t> </a:t>
            </a:r>
            <a:r>
              <a:rPr lang="en-US" sz="3600" dirty="0"/>
              <a:t>link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56DB2-F899-8B24-4012-A74600753FB2}"/>
              </a:ext>
            </a:extLst>
          </p:cNvPr>
          <p:cNvSpPr txBox="1"/>
          <p:nvPr/>
        </p:nvSpPr>
        <p:spPr>
          <a:xfrm>
            <a:off x="1392670" y="3136612"/>
            <a:ext cx="940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https://github.com/subhu00/projectrakshaalert.git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317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74F5-46D6-41B8-88F6-8920EDCB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2062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rgbClr val="4A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86B1-7C33-4A37-A176-9016ACFE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32" y="2681105"/>
            <a:ext cx="4159290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Team name</a:t>
            </a:r>
            <a:br>
              <a:rPr lang="en-US" dirty="0"/>
            </a:br>
            <a:r>
              <a:rPr lang="en-US" dirty="0"/>
              <a:t>(V</a:t>
            </a:r>
            <a:r>
              <a:rPr lang="en-IN" dirty="0"/>
              <a:t>IGILANT DETECTOR)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F6407E-AAD2-A4D5-4610-A42FBD9CB1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200103"/>
              </p:ext>
            </p:extLst>
          </p:nvPr>
        </p:nvGraphicFramePr>
        <p:xfrm>
          <a:off x="5269610" y="113532"/>
          <a:ext cx="6282310" cy="256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BCE0D83-DF72-32F8-B5DD-EE783615D5F8}"/>
              </a:ext>
            </a:extLst>
          </p:cNvPr>
          <p:cNvGrpSpPr/>
          <p:nvPr/>
        </p:nvGrpSpPr>
        <p:grpSpPr>
          <a:xfrm>
            <a:off x="4856428" y="4131170"/>
            <a:ext cx="2242021" cy="786698"/>
            <a:chOff x="0" y="1315097"/>
            <a:chExt cx="2261631" cy="1252444"/>
          </a:xfrm>
          <a:solidFill>
            <a:srgbClr val="9CA383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BD57785-5D15-79E9-3ECF-86C512858270}"/>
                </a:ext>
              </a:extLst>
            </p:cNvPr>
            <p:cNvSpPr/>
            <p:nvPr/>
          </p:nvSpPr>
          <p:spPr>
            <a:xfrm>
              <a:off x="0" y="1315097"/>
              <a:ext cx="2261631" cy="12524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6E193F18-9816-2134-C79C-11FDD5C0D8D5}"/>
                </a:ext>
              </a:extLst>
            </p:cNvPr>
            <p:cNvSpPr txBox="1"/>
            <p:nvPr/>
          </p:nvSpPr>
          <p:spPr>
            <a:xfrm>
              <a:off x="61139" y="1376236"/>
              <a:ext cx="2139353" cy="113016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Team M</a:t>
              </a:r>
              <a:r>
                <a:rPr lang="en-IN" sz="2800" dirty="0"/>
                <a:t>embers</a:t>
              </a:r>
              <a:endParaRPr lang="en-US" sz="2800" kern="12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BDE66FC-A626-5AFE-9753-7032581D0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r="6809" b="11796"/>
          <a:stretch/>
        </p:blipFill>
        <p:spPr>
          <a:xfrm>
            <a:off x="7216622" y="2518144"/>
            <a:ext cx="2014174" cy="182170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35997-E043-F686-028B-B4289930D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r="5514" b="25099"/>
          <a:stretch/>
        </p:blipFill>
        <p:spPr>
          <a:xfrm>
            <a:off x="9510152" y="2513697"/>
            <a:ext cx="1988245" cy="183060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B365C-DFBF-2487-8D04-A58589D9F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0"/>
          <a:stretch/>
        </p:blipFill>
        <p:spPr>
          <a:xfrm>
            <a:off x="7231645" y="4701304"/>
            <a:ext cx="2014174" cy="188611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32AB4E-BD2F-9F68-F001-78A57DC15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53"/>
          <a:stretch/>
        </p:blipFill>
        <p:spPr>
          <a:xfrm>
            <a:off x="9497188" y="4695242"/>
            <a:ext cx="2014174" cy="188611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5A228F-AD55-738E-CD2F-5515AEFB007D}"/>
              </a:ext>
            </a:extLst>
          </p:cNvPr>
          <p:cNvSpPr txBox="1"/>
          <p:nvPr/>
        </p:nvSpPr>
        <p:spPr>
          <a:xfrm>
            <a:off x="7216622" y="4339853"/>
            <a:ext cx="202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Subhashree Agrawal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53298-A196-6AD0-F00B-66655A93B4B3}"/>
              </a:ext>
            </a:extLst>
          </p:cNvPr>
          <p:cNvSpPr txBox="1"/>
          <p:nvPr/>
        </p:nvSpPr>
        <p:spPr>
          <a:xfrm>
            <a:off x="9523117" y="6535861"/>
            <a:ext cx="202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Avijit Dutta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C7E0C5-D5AC-6756-D3F6-C37655B12163}"/>
              </a:ext>
            </a:extLst>
          </p:cNvPr>
          <p:cNvSpPr txBox="1"/>
          <p:nvPr/>
        </p:nvSpPr>
        <p:spPr>
          <a:xfrm>
            <a:off x="7216622" y="6535861"/>
            <a:ext cx="202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Suman Kr Mishra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29E95A-BFAF-DB1B-C2AA-169D3B60D702}"/>
              </a:ext>
            </a:extLst>
          </p:cNvPr>
          <p:cNvSpPr txBox="1"/>
          <p:nvPr/>
        </p:nvSpPr>
        <p:spPr>
          <a:xfrm>
            <a:off x="9497188" y="4348986"/>
            <a:ext cx="202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Uzma Usmani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335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rgbClr val="4A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86B1-7C33-4A37-A176-9016ACFE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Workload </a:t>
            </a:r>
            <a:r>
              <a:rPr lang="en-IN" sz="2600">
                <a:solidFill>
                  <a:srgbClr val="FFFFFF"/>
                </a:solidFill>
              </a:rPr>
              <a:t>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6BC-B8A2-4F6A-861D-C36B251B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4" y="1402080"/>
            <a:ext cx="6644563" cy="405384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2400" dirty="0"/>
              <a:t>Contribution of each team member in project</a:t>
            </a:r>
          </a:p>
          <a:p>
            <a:pPr lvl="1" algn="just">
              <a:lnSpc>
                <a:spcPct val="150000"/>
              </a:lnSpc>
            </a:pPr>
            <a:r>
              <a:rPr lang="en-US" sz="2000" b="1" dirty="0"/>
              <a:t>Subhashree Agrawal</a:t>
            </a:r>
            <a:r>
              <a:rPr lang="en-US" sz="2000" dirty="0"/>
              <a:t>: Feature Implementation</a:t>
            </a:r>
          </a:p>
          <a:p>
            <a:pPr lvl="1" algn="just">
              <a:lnSpc>
                <a:spcPct val="150000"/>
              </a:lnSpc>
            </a:pPr>
            <a:r>
              <a:rPr lang="en-US" sz="2000" b="1" dirty="0"/>
              <a:t>Uzma Usmani</a:t>
            </a:r>
            <a:r>
              <a:rPr lang="en-US" sz="2000" dirty="0"/>
              <a:t>: Documentation &amp; Coding Support</a:t>
            </a:r>
          </a:p>
          <a:p>
            <a:pPr lvl="1" algn="just">
              <a:lnSpc>
                <a:spcPct val="150000"/>
              </a:lnSpc>
            </a:pPr>
            <a:r>
              <a:rPr lang="en-US" sz="2000" b="1" dirty="0"/>
              <a:t>Suman Kumar Mishra</a:t>
            </a:r>
            <a:r>
              <a:rPr lang="en-US" sz="2000" dirty="0"/>
              <a:t>: Chatbot Deployment</a:t>
            </a:r>
          </a:p>
          <a:p>
            <a:pPr lvl="1" algn="just">
              <a:lnSpc>
                <a:spcPct val="150000"/>
              </a:lnSpc>
            </a:pPr>
            <a:r>
              <a:rPr lang="en-US" sz="2000" b="1" dirty="0"/>
              <a:t>Avijit Dutta</a:t>
            </a:r>
            <a:r>
              <a:rPr lang="en-US" sz="2000" dirty="0"/>
              <a:t>:  Website Designing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77255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86B1-7C33-4A37-A176-9016ACFE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2100">
                <a:solidFill>
                  <a:srgbClr val="FFFFFF"/>
                </a:solidFill>
              </a:rPr>
              <a:t>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6BC-B8A2-4F6A-861D-C36B251B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869" y="1217676"/>
            <a:ext cx="5320696" cy="405384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IN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Over the years, home security systems have evolved from simple alarm-based systems to advanced video surveillance.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Traditional systems lacked real-time alerts and comprehensive detection capabilities.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8471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94EB9-4981-4B64-BA7E-735F6CAD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3D968-550A-45A2-B636-4D6F7BFB4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With rising safety concerns for families, especially with </a:t>
            </a:r>
            <a:r>
              <a:rPr lang="en-US" b="1" dirty="0"/>
              <a:t>children, women, </a:t>
            </a:r>
            <a:r>
              <a:rPr lang="en-US" dirty="0"/>
              <a:t>and the</a:t>
            </a:r>
            <a:r>
              <a:rPr lang="en-US" b="1" dirty="0"/>
              <a:t> elderly </a:t>
            </a:r>
            <a:r>
              <a:rPr lang="en-US" dirty="0"/>
              <a:t>left alone at home, there is a growing need for home security systems that offer real-time monitoring and </a:t>
            </a:r>
            <a:r>
              <a:rPr lang="en-US" b="1" dirty="0"/>
              <a:t>interactive emergency alerts.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Current solutions lack </a:t>
            </a:r>
            <a:r>
              <a:rPr lang="en-US" b="1" dirty="0"/>
              <a:t>personalized responses </a:t>
            </a:r>
            <a:r>
              <a:rPr lang="en-US" dirty="0"/>
              <a:t>to unauthorized entries and </a:t>
            </a:r>
            <a:r>
              <a:rPr lang="en-US" b="1" dirty="0"/>
              <a:t>compromising security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3676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347B7-4FBF-466B-B290-31F20EBC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3000">
                <a:solidFill>
                  <a:srgbClr val="FFFFFF"/>
                </a:solidFill>
              </a:rPr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D790-B911-4363-9E4B-39B6B5FCE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4" y="0"/>
            <a:ext cx="6207015" cy="646962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Raksha Alert is a unified security system which detects: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Both known and unknown individuals,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Sends detailed alerts with images and location,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Detects objects threats, Voice-activated emergency response,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Real-time insights with </a:t>
            </a:r>
            <a:r>
              <a:rPr lang="en-US" b="1" dirty="0"/>
              <a:t>OpenAI</a:t>
            </a:r>
            <a:r>
              <a:rPr lang="en-US" dirty="0"/>
              <a:t> </a:t>
            </a:r>
            <a:r>
              <a:rPr lang="en-US" sz="2000" dirty="0"/>
              <a:t>and </a:t>
            </a:r>
            <a:r>
              <a:rPr lang="en-US" b="1" dirty="0"/>
              <a:t>Llama2</a:t>
            </a:r>
            <a:r>
              <a:rPr lang="en-US" sz="2000" dirty="0"/>
              <a:t> integration with chatbot.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Addresses gaps in current solutions by providing a comprehensive security platform.</a:t>
            </a:r>
          </a:p>
        </p:txBody>
      </p:sp>
    </p:spTree>
    <p:extLst>
      <p:ext uri="{BB962C8B-B14F-4D97-AF65-F5344CB8AC3E}">
        <p14:creationId xmlns:p14="http://schemas.microsoft.com/office/powerpoint/2010/main" val="174118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D89FB-6AE0-4387-B7C5-B6BE39BA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3000">
                <a:solidFill>
                  <a:srgbClr val="FFFFFF"/>
                </a:solidFill>
              </a:rPr>
              <a:t>Solution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143000-8C79-A7C6-3F0F-8ECFF79DD0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35823"/>
              </p:ext>
            </p:extLst>
          </p:nvPr>
        </p:nvGraphicFramePr>
        <p:xfrm>
          <a:off x="4719484" y="0"/>
          <a:ext cx="7236542" cy="6725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CA0FBDB-D281-07EA-4967-E0BE845C8D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13726" y="3244645"/>
            <a:ext cx="3077488" cy="2654706"/>
          </a:xfrm>
          <a:prstGeom prst="bentConnector3">
            <a:avLst>
              <a:gd name="adj1" fmla="val 7508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6618AF5-C23B-3F3D-F346-A9C3F0C69390}"/>
              </a:ext>
            </a:extLst>
          </p:cNvPr>
          <p:cNvCxnSpPr>
            <a:cxnSpLocks/>
          </p:cNvCxnSpPr>
          <p:nvPr/>
        </p:nvCxnSpPr>
        <p:spPr>
          <a:xfrm rot="5400000">
            <a:off x="7839972" y="4312699"/>
            <a:ext cx="1622327" cy="941391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8F528C-FA6C-710A-3F0D-7C36EE1025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44242" y="4149212"/>
            <a:ext cx="2182752" cy="1590363"/>
          </a:xfrm>
          <a:prstGeom prst="bentConnector3">
            <a:avLst>
              <a:gd name="adj1" fmla="val 28378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1AD1A20-AA7C-C0A6-7F37-E44FC77A36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1925" y="4292293"/>
            <a:ext cx="1715732" cy="918292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20DEEA-1D5F-3B5C-8C15-9E2E20A465B9}"/>
              </a:ext>
            </a:extLst>
          </p:cNvPr>
          <p:cNvCxnSpPr>
            <a:cxnSpLocks/>
          </p:cNvCxnSpPr>
          <p:nvPr/>
        </p:nvCxnSpPr>
        <p:spPr>
          <a:xfrm>
            <a:off x="6431550" y="5739576"/>
            <a:ext cx="119953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6D8153-F445-1EB5-7D9F-241AA86B7FA0}"/>
              </a:ext>
            </a:extLst>
          </p:cNvPr>
          <p:cNvCxnSpPr>
            <a:cxnSpLocks/>
          </p:cNvCxnSpPr>
          <p:nvPr/>
        </p:nvCxnSpPr>
        <p:spPr>
          <a:xfrm>
            <a:off x="6431550" y="5594558"/>
            <a:ext cx="0" cy="12781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95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218D5-F128-490E-8152-7D32E2A4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2100">
                <a:solidFill>
                  <a:srgbClr val="FFFFFF"/>
                </a:solidFill>
              </a:rPr>
              <a:t>Technology Stack &amp;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833B-3907-4B83-9F77-D0F494B71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000" b="1" dirty="0"/>
              <a:t>Technology Used:</a:t>
            </a:r>
          </a:p>
          <a:p>
            <a:pPr>
              <a:lnSpc>
                <a:spcPct val="150000"/>
              </a:lnSpc>
            </a:pPr>
            <a:r>
              <a:rPr lang="en-IN" dirty="0"/>
              <a:t>Python</a:t>
            </a:r>
          </a:p>
          <a:p>
            <a:pPr>
              <a:lnSpc>
                <a:spcPct val="150000"/>
              </a:lnSpc>
            </a:pPr>
            <a:r>
              <a:rPr lang="en-IN" dirty="0"/>
              <a:t>OpenCV</a:t>
            </a:r>
          </a:p>
          <a:p>
            <a:pPr>
              <a:lnSpc>
                <a:spcPct val="150000"/>
              </a:lnSpc>
            </a:pPr>
            <a:r>
              <a:rPr lang="en-IN" dirty="0"/>
              <a:t>Deep Learning </a:t>
            </a:r>
          </a:p>
          <a:p>
            <a:pPr>
              <a:lnSpc>
                <a:spcPct val="150000"/>
              </a:lnSpc>
            </a:pPr>
            <a:r>
              <a:rPr lang="en-IN" dirty="0"/>
              <a:t>Cloud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b="1" dirty="0"/>
              <a:t>Hardware Requirements:</a:t>
            </a:r>
          </a:p>
          <a:p>
            <a:pPr>
              <a:lnSpc>
                <a:spcPct val="150000"/>
              </a:lnSpc>
            </a:pPr>
            <a:r>
              <a:rPr lang="en-IN" dirty="0"/>
              <a:t>Webcam</a:t>
            </a:r>
          </a:p>
          <a:p>
            <a:pPr>
              <a:lnSpc>
                <a:spcPct val="150000"/>
              </a:lnSpc>
            </a:pPr>
            <a:r>
              <a:rPr lang="en-IN" dirty="0"/>
              <a:t>Server</a:t>
            </a:r>
          </a:p>
          <a:p>
            <a:pPr>
              <a:lnSpc>
                <a:spcPct val="150000"/>
              </a:lnSpc>
            </a:pPr>
            <a:r>
              <a:rPr lang="en-IN" dirty="0"/>
              <a:t>High-speed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7DAAD-7D80-D61E-BE78-C2BFD7E6A316}"/>
              </a:ext>
            </a:extLst>
          </p:cNvPr>
          <p:cNvSpPr txBox="1"/>
          <p:nvPr/>
        </p:nvSpPr>
        <p:spPr>
          <a:xfrm>
            <a:off x="8308258" y="1112076"/>
            <a:ext cx="310647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Pre-trained model: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face_recognition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61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ve bulbs and one of them is glowing">
            <a:extLst>
              <a:ext uri="{FF2B5EF4-FFF2-40B4-BE49-F238E27FC236}">
                <a16:creationId xmlns:a16="http://schemas.microsoft.com/office/drawing/2014/main" id="{6502B327-023B-19C1-2A07-58822C3E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48" r="20317" b="-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9BD6-F510-4FEC-BBC3-026270D7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Innovative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AC4F-2932-4F44-A84F-2F39667F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481781"/>
            <a:ext cx="5113762" cy="5869858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Advanced Integration &amp; Detailed Alerts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Voice-Activated Emergency Response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Llama2 and OpenAI powered responsive and real-time chatbot updates.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Its user-focused approach delivers faster, more effective solutions, making it a standout in market.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631410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437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RAKSHA Alert (Intruder detector system)</vt:lpstr>
      <vt:lpstr>Team name (VIGILANT DETECTOR)</vt:lpstr>
      <vt:lpstr>Workload Division</vt:lpstr>
      <vt:lpstr>The Background</vt:lpstr>
      <vt:lpstr>Problem Statement</vt:lpstr>
      <vt:lpstr>Proposed Solution</vt:lpstr>
      <vt:lpstr>Solution Design</vt:lpstr>
      <vt:lpstr>Technology Stack &amp; Requirements</vt:lpstr>
      <vt:lpstr>Innovative Idea</vt:lpstr>
      <vt:lpstr>Results / Outcomes / Analysis</vt:lpstr>
      <vt:lpstr>Limitations</vt:lpstr>
      <vt:lpstr>Future Enhancements/Scope</vt:lpstr>
      <vt:lpstr>PowerPoint Presentation</vt:lpstr>
      <vt:lpstr>PowerPoint Presentation</vt:lpstr>
      <vt:lpstr>          </vt:lpstr>
      <vt:lpstr>  GitHub link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Prateek Vashishtha</dc:creator>
  <cp:lastModifiedBy>Uzma Usmani</cp:lastModifiedBy>
  <cp:revision>105</cp:revision>
  <dcterms:created xsi:type="dcterms:W3CDTF">2021-11-25T04:17:35Z</dcterms:created>
  <dcterms:modified xsi:type="dcterms:W3CDTF">2024-09-23T07:21:41Z</dcterms:modified>
</cp:coreProperties>
</file>